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61" r:id="rId2"/>
    <p:sldId id="912" r:id="rId3"/>
    <p:sldId id="914" r:id="rId4"/>
    <p:sldId id="913" r:id="rId5"/>
    <p:sldId id="915" r:id="rId6"/>
    <p:sldId id="924" r:id="rId7"/>
    <p:sldId id="925" r:id="rId8"/>
    <p:sldId id="926" r:id="rId9"/>
    <p:sldId id="927" r:id="rId10"/>
    <p:sldId id="932" r:id="rId11"/>
    <p:sldId id="933" r:id="rId12"/>
    <p:sldId id="934" r:id="rId13"/>
    <p:sldId id="935" r:id="rId14"/>
    <p:sldId id="936" r:id="rId15"/>
    <p:sldId id="928" r:id="rId16"/>
    <p:sldId id="929" r:id="rId17"/>
    <p:sldId id="930" r:id="rId18"/>
    <p:sldId id="931" r:id="rId19"/>
    <p:sldId id="937" r:id="rId20"/>
    <p:sldId id="938" r:id="rId21"/>
    <p:sldId id="939" r:id="rId22"/>
    <p:sldId id="940" r:id="rId23"/>
    <p:sldId id="916" r:id="rId24"/>
    <p:sldId id="917" r:id="rId25"/>
    <p:sldId id="918" r:id="rId26"/>
    <p:sldId id="919" r:id="rId27"/>
    <p:sldId id="920" r:id="rId28"/>
    <p:sldId id="921" r:id="rId29"/>
    <p:sldId id="922" r:id="rId30"/>
    <p:sldId id="923" r:id="rId31"/>
    <p:sldId id="454" r:id="rId32"/>
    <p:sldId id="778" r:id="rId33"/>
    <p:sldId id="881" r:id="rId34"/>
    <p:sldId id="882" r:id="rId35"/>
    <p:sldId id="896" r:id="rId36"/>
    <p:sldId id="897" r:id="rId37"/>
    <p:sldId id="899" r:id="rId38"/>
    <p:sldId id="900" r:id="rId39"/>
    <p:sldId id="906" r:id="rId40"/>
    <p:sldId id="901" r:id="rId41"/>
    <p:sldId id="907" r:id="rId42"/>
    <p:sldId id="894" r:id="rId43"/>
    <p:sldId id="902" r:id="rId44"/>
    <p:sldId id="885" r:id="rId45"/>
    <p:sldId id="891" r:id="rId46"/>
    <p:sldId id="898" r:id="rId47"/>
    <p:sldId id="892" r:id="rId48"/>
    <p:sldId id="883" r:id="rId49"/>
    <p:sldId id="884" r:id="rId50"/>
    <p:sldId id="893" r:id="rId51"/>
    <p:sldId id="903" r:id="rId52"/>
    <p:sldId id="908" r:id="rId53"/>
    <p:sldId id="887" r:id="rId54"/>
    <p:sldId id="895" r:id="rId55"/>
    <p:sldId id="909" r:id="rId56"/>
    <p:sldId id="910" r:id="rId57"/>
    <p:sldId id="911" r:id="rId58"/>
    <p:sldId id="904" r:id="rId59"/>
    <p:sldId id="905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5F55"/>
    <a:srgbClr val="F8D734"/>
    <a:srgbClr val="DEA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深色樣式 2 - 輔色 3/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5" autoAdjust="0"/>
    <p:restoredTop sz="90146" autoAdjust="0"/>
  </p:normalViewPr>
  <p:slideViewPr>
    <p:cSldViewPr snapToGrid="0">
      <p:cViewPr varScale="1">
        <p:scale>
          <a:sx n="60" d="100"/>
          <a:sy n="60" d="100"/>
        </p:scale>
        <p:origin x="928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8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2FD4C-C2A6-4899-9F63-31952C6FE4FD}" type="datetimeFigureOut">
              <a:rPr lang="zh-TW" altLang="en-US" smtClean="0"/>
              <a:t>2024/1/3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725A5-DEE6-40BB-8D36-5B9AC2BBBB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6818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4871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9925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67955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7135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8862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0033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78541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73842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96777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88805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960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07735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06784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69307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1112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06121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68087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29678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24157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29947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46366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6288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95076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11882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71844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69275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66835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19070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98653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16693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72737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95557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676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1316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10389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235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13618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79979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2671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62317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30154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00527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74008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5766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3254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396419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34916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248615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82021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59193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418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898714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967080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34616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5904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3031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5133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2862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9057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90D2DB-CAA1-71B1-FDB1-D2D49DE246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22900" y="1047750"/>
            <a:ext cx="6032500" cy="4762500"/>
          </a:xfrm>
          <a:custGeom>
            <a:avLst/>
            <a:gdLst>
              <a:gd name="connsiteX0" fmla="*/ 0 w 6032500"/>
              <a:gd name="connsiteY0" fmla="*/ 0 h 4762500"/>
              <a:gd name="connsiteX1" fmla="*/ 6032500 w 6032500"/>
              <a:gd name="connsiteY1" fmla="*/ 0 h 4762500"/>
              <a:gd name="connsiteX2" fmla="*/ 6032500 w 6032500"/>
              <a:gd name="connsiteY2" fmla="*/ 4762500 h 4762500"/>
              <a:gd name="connsiteX3" fmla="*/ 0 w 6032500"/>
              <a:gd name="connsiteY3" fmla="*/ 4762500 h 476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32500" h="4762500">
                <a:moveTo>
                  <a:pt x="0" y="0"/>
                </a:moveTo>
                <a:lnTo>
                  <a:pt x="6032500" y="0"/>
                </a:lnTo>
                <a:lnTo>
                  <a:pt x="6032500" y="4762500"/>
                </a:lnTo>
                <a:lnTo>
                  <a:pt x="0" y="47625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486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4D0DB14-4097-BFE4-085D-981C13CCE7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75461" y="3536765"/>
            <a:ext cx="2425700" cy="2081771"/>
          </a:xfrm>
          <a:custGeom>
            <a:avLst/>
            <a:gdLst>
              <a:gd name="connsiteX0" fmla="*/ 0 w 2425700"/>
              <a:gd name="connsiteY0" fmla="*/ 0 h 2081771"/>
              <a:gd name="connsiteX1" fmla="*/ 2425700 w 2425700"/>
              <a:gd name="connsiteY1" fmla="*/ 0 h 2081771"/>
              <a:gd name="connsiteX2" fmla="*/ 2425700 w 2425700"/>
              <a:gd name="connsiteY2" fmla="*/ 2081771 h 2081771"/>
              <a:gd name="connsiteX3" fmla="*/ 0 w 2425700"/>
              <a:gd name="connsiteY3" fmla="*/ 2081771 h 208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2081771">
                <a:moveTo>
                  <a:pt x="0" y="0"/>
                </a:moveTo>
                <a:lnTo>
                  <a:pt x="2425700" y="0"/>
                </a:lnTo>
                <a:lnTo>
                  <a:pt x="2425700" y="2081771"/>
                </a:lnTo>
                <a:lnTo>
                  <a:pt x="0" y="208177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59E309B-A815-82FD-37D6-D8CB2816F1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62207" y="734315"/>
            <a:ext cx="2425700" cy="5389370"/>
          </a:xfrm>
          <a:custGeom>
            <a:avLst/>
            <a:gdLst>
              <a:gd name="connsiteX0" fmla="*/ 0 w 2425700"/>
              <a:gd name="connsiteY0" fmla="*/ 0 h 5389370"/>
              <a:gd name="connsiteX1" fmla="*/ 2425700 w 2425700"/>
              <a:gd name="connsiteY1" fmla="*/ 0 h 5389370"/>
              <a:gd name="connsiteX2" fmla="*/ 2425700 w 2425700"/>
              <a:gd name="connsiteY2" fmla="*/ 5389370 h 5389370"/>
              <a:gd name="connsiteX3" fmla="*/ 0 w 2425700"/>
              <a:gd name="connsiteY3" fmla="*/ 5389370 h 5389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5389370">
                <a:moveTo>
                  <a:pt x="0" y="0"/>
                </a:moveTo>
                <a:lnTo>
                  <a:pt x="2425700" y="0"/>
                </a:lnTo>
                <a:lnTo>
                  <a:pt x="2425700" y="5389370"/>
                </a:lnTo>
                <a:lnTo>
                  <a:pt x="0" y="538937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CFBC389-BE35-D9B3-AA75-23C1CC3B7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5461" y="1239465"/>
            <a:ext cx="2425700" cy="2081771"/>
          </a:xfrm>
          <a:custGeom>
            <a:avLst/>
            <a:gdLst>
              <a:gd name="connsiteX0" fmla="*/ 0 w 2425700"/>
              <a:gd name="connsiteY0" fmla="*/ 0 h 2081771"/>
              <a:gd name="connsiteX1" fmla="*/ 2425700 w 2425700"/>
              <a:gd name="connsiteY1" fmla="*/ 0 h 2081771"/>
              <a:gd name="connsiteX2" fmla="*/ 2425700 w 2425700"/>
              <a:gd name="connsiteY2" fmla="*/ 2081771 h 2081771"/>
              <a:gd name="connsiteX3" fmla="*/ 0 w 2425700"/>
              <a:gd name="connsiteY3" fmla="*/ 2081771 h 208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2081771">
                <a:moveTo>
                  <a:pt x="0" y="0"/>
                </a:moveTo>
                <a:lnTo>
                  <a:pt x="2425700" y="0"/>
                </a:lnTo>
                <a:lnTo>
                  <a:pt x="2425700" y="2081771"/>
                </a:lnTo>
                <a:lnTo>
                  <a:pt x="0" y="208177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939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64E6C12-4EF6-F413-27A1-675E6DF037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06057" y="3140230"/>
            <a:ext cx="2402933" cy="2703182"/>
          </a:xfrm>
          <a:custGeom>
            <a:avLst/>
            <a:gdLst>
              <a:gd name="connsiteX0" fmla="*/ 0 w 2402933"/>
              <a:gd name="connsiteY0" fmla="*/ 0 h 2703182"/>
              <a:gd name="connsiteX1" fmla="*/ 2402933 w 2402933"/>
              <a:gd name="connsiteY1" fmla="*/ 0 h 2703182"/>
              <a:gd name="connsiteX2" fmla="*/ 2402933 w 2402933"/>
              <a:gd name="connsiteY2" fmla="*/ 2703182 h 2703182"/>
              <a:gd name="connsiteX3" fmla="*/ 0 w 2402933"/>
              <a:gd name="connsiteY3" fmla="*/ 2703182 h 270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2933" h="2703182">
                <a:moveTo>
                  <a:pt x="0" y="0"/>
                </a:moveTo>
                <a:lnTo>
                  <a:pt x="2402933" y="0"/>
                </a:lnTo>
                <a:lnTo>
                  <a:pt x="2402933" y="2703182"/>
                </a:lnTo>
                <a:lnTo>
                  <a:pt x="0" y="270318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0148E1D-E193-9376-7E16-19CEB50EB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85944" y="1997404"/>
            <a:ext cx="3256656" cy="3846009"/>
          </a:xfrm>
          <a:custGeom>
            <a:avLst/>
            <a:gdLst>
              <a:gd name="connsiteX0" fmla="*/ 0 w 3256656"/>
              <a:gd name="connsiteY0" fmla="*/ 0 h 3620935"/>
              <a:gd name="connsiteX1" fmla="*/ 3256656 w 3256656"/>
              <a:gd name="connsiteY1" fmla="*/ 0 h 3620935"/>
              <a:gd name="connsiteX2" fmla="*/ 3256656 w 3256656"/>
              <a:gd name="connsiteY2" fmla="*/ 3620935 h 3620935"/>
              <a:gd name="connsiteX3" fmla="*/ 0 w 3256656"/>
              <a:gd name="connsiteY3" fmla="*/ 3620935 h 3620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6656" h="3620935">
                <a:moveTo>
                  <a:pt x="0" y="0"/>
                </a:moveTo>
                <a:lnTo>
                  <a:pt x="3256656" y="0"/>
                </a:lnTo>
                <a:lnTo>
                  <a:pt x="3256656" y="3620935"/>
                </a:lnTo>
                <a:lnTo>
                  <a:pt x="0" y="362093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625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479B169-278B-D241-0AB1-A4CE5154B6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4723" y="2177150"/>
            <a:ext cx="3659534" cy="3613650"/>
          </a:xfrm>
          <a:custGeom>
            <a:avLst/>
            <a:gdLst>
              <a:gd name="connsiteX0" fmla="*/ 0 w 3659534"/>
              <a:gd name="connsiteY0" fmla="*/ 0 h 3613650"/>
              <a:gd name="connsiteX1" fmla="*/ 3659534 w 3659534"/>
              <a:gd name="connsiteY1" fmla="*/ 0 h 3613650"/>
              <a:gd name="connsiteX2" fmla="*/ 3659534 w 3659534"/>
              <a:gd name="connsiteY2" fmla="*/ 3613650 h 3613650"/>
              <a:gd name="connsiteX3" fmla="*/ 0 w 3659534"/>
              <a:gd name="connsiteY3" fmla="*/ 3613650 h 361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9534" h="3613650">
                <a:moveTo>
                  <a:pt x="0" y="0"/>
                </a:moveTo>
                <a:lnTo>
                  <a:pt x="3659534" y="0"/>
                </a:lnTo>
                <a:lnTo>
                  <a:pt x="3659534" y="3613650"/>
                </a:lnTo>
                <a:lnTo>
                  <a:pt x="0" y="36136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F0ADF79-2EF8-4E94-4B75-1F35B08E25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74047" y="729158"/>
            <a:ext cx="2873231" cy="2942728"/>
          </a:xfrm>
          <a:custGeom>
            <a:avLst/>
            <a:gdLst>
              <a:gd name="connsiteX0" fmla="*/ 0 w 2873231"/>
              <a:gd name="connsiteY0" fmla="*/ 0 h 2942728"/>
              <a:gd name="connsiteX1" fmla="*/ 2873231 w 2873231"/>
              <a:gd name="connsiteY1" fmla="*/ 0 h 2942728"/>
              <a:gd name="connsiteX2" fmla="*/ 2873231 w 2873231"/>
              <a:gd name="connsiteY2" fmla="*/ 2942728 h 2942728"/>
              <a:gd name="connsiteX3" fmla="*/ 0 w 2873231"/>
              <a:gd name="connsiteY3" fmla="*/ 2942728 h 2942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3231" h="2942728">
                <a:moveTo>
                  <a:pt x="0" y="0"/>
                </a:moveTo>
                <a:lnTo>
                  <a:pt x="2873231" y="0"/>
                </a:lnTo>
                <a:lnTo>
                  <a:pt x="2873231" y="2942728"/>
                </a:lnTo>
                <a:lnTo>
                  <a:pt x="0" y="294272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3446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6331B7C-D6B0-C1D2-C079-806C7DFD4F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87532" y="2325106"/>
            <a:ext cx="4919045" cy="3800152"/>
          </a:xfrm>
          <a:custGeom>
            <a:avLst/>
            <a:gdLst>
              <a:gd name="connsiteX0" fmla="*/ 0 w 3659534"/>
              <a:gd name="connsiteY0" fmla="*/ 0 h 3613650"/>
              <a:gd name="connsiteX1" fmla="*/ 3659534 w 3659534"/>
              <a:gd name="connsiteY1" fmla="*/ 0 h 3613650"/>
              <a:gd name="connsiteX2" fmla="*/ 3659534 w 3659534"/>
              <a:gd name="connsiteY2" fmla="*/ 3613650 h 3613650"/>
              <a:gd name="connsiteX3" fmla="*/ 0 w 3659534"/>
              <a:gd name="connsiteY3" fmla="*/ 3613650 h 361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9534" h="3613650">
                <a:moveTo>
                  <a:pt x="0" y="0"/>
                </a:moveTo>
                <a:lnTo>
                  <a:pt x="3659534" y="0"/>
                </a:lnTo>
                <a:lnTo>
                  <a:pt x="3659534" y="3613650"/>
                </a:lnTo>
                <a:lnTo>
                  <a:pt x="0" y="36136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161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20731C7-35B1-CFE7-471D-57FAAB9597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641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97EA0A2-570F-2CB5-AE45-97C28A31C7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136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EA702D6-78DF-C602-6E48-E071F2126E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75634" y="2023850"/>
            <a:ext cx="4111630" cy="2370976"/>
          </a:xfrm>
          <a:custGeom>
            <a:avLst/>
            <a:gdLst>
              <a:gd name="connsiteX0" fmla="*/ 0 w 3705225"/>
              <a:gd name="connsiteY0" fmla="*/ 0 h 2135188"/>
              <a:gd name="connsiteX1" fmla="*/ 3705225 w 3705225"/>
              <a:gd name="connsiteY1" fmla="*/ 0 h 2135188"/>
              <a:gd name="connsiteX2" fmla="*/ 3705225 w 3705225"/>
              <a:gd name="connsiteY2" fmla="*/ 2135188 h 2135188"/>
              <a:gd name="connsiteX3" fmla="*/ 0 w 3705225"/>
              <a:gd name="connsiteY3" fmla="*/ 2135188 h 213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5225" h="2135188">
                <a:moveTo>
                  <a:pt x="0" y="0"/>
                </a:moveTo>
                <a:lnTo>
                  <a:pt x="3705225" y="0"/>
                </a:lnTo>
                <a:lnTo>
                  <a:pt x="3705225" y="2135188"/>
                </a:lnTo>
                <a:lnTo>
                  <a:pt x="0" y="213518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1664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3032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6BB6C0E-8535-9280-0972-15FCD09B94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24080" y="1719262"/>
            <a:ext cx="3327399" cy="4008438"/>
          </a:xfrm>
          <a:custGeom>
            <a:avLst/>
            <a:gdLst>
              <a:gd name="connsiteX0" fmla="*/ 0 w 3327399"/>
              <a:gd name="connsiteY0" fmla="*/ 0 h 4008438"/>
              <a:gd name="connsiteX1" fmla="*/ 3327399 w 3327399"/>
              <a:gd name="connsiteY1" fmla="*/ 0 h 4008438"/>
              <a:gd name="connsiteX2" fmla="*/ 3327399 w 3327399"/>
              <a:gd name="connsiteY2" fmla="*/ 4008438 h 4008438"/>
              <a:gd name="connsiteX3" fmla="*/ 0 w 3327399"/>
              <a:gd name="connsiteY3" fmla="*/ 4008438 h 400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7399" h="4008438">
                <a:moveTo>
                  <a:pt x="0" y="0"/>
                </a:moveTo>
                <a:lnTo>
                  <a:pt x="3327399" y="0"/>
                </a:lnTo>
                <a:lnTo>
                  <a:pt x="3327399" y="4008438"/>
                </a:lnTo>
                <a:lnTo>
                  <a:pt x="0" y="40084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2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F1FCC13-3E6C-ABF0-0739-D894F04093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355" y="2006600"/>
            <a:ext cx="3378196" cy="3937000"/>
          </a:xfrm>
          <a:custGeom>
            <a:avLst/>
            <a:gdLst>
              <a:gd name="connsiteX0" fmla="*/ 0 w 3378196"/>
              <a:gd name="connsiteY0" fmla="*/ 0 h 3937000"/>
              <a:gd name="connsiteX1" fmla="*/ 3378196 w 3378196"/>
              <a:gd name="connsiteY1" fmla="*/ 0 h 3937000"/>
              <a:gd name="connsiteX2" fmla="*/ 3378196 w 3378196"/>
              <a:gd name="connsiteY2" fmla="*/ 3937000 h 3937000"/>
              <a:gd name="connsiteX3" fmla="*/ 0 w 3378196"/>
              <a:gd name="connsiteY3" fmla="*/ 3937000 h 393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8196" h="3937000">
                <a:moveTo>
                  <a:pt x="0" y="0"/>
                </a:moveTo>
                <a:lnTo>
                  <a:pt x="3378196" y="0"/>
                </a:lnTo>
                <a:lnTo>
                  <a:pt x="3378196" y="3937000"/>
                </a:lnTo>
                <a:lnTo>
                  <a:pt x="0" y="3937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048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BE8A76F-A8CE-ADC2-66B7-E985689C19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85902" y="3776570"/>
            <a:ext cx="2916229" cy="2540000"/>
          </a:xfrm>
          <a:custGeom>
            <a:avLst/>
            <a:gdLst>
              <a:gd name="connsiteX0" fmla="*/ 0 w 3949700"/>
              <a:gd name="connsiteY0" fmla="*/ 0 h 2540000"/>
              <a:gd name="connsiteX1" fmla="*/ 3949700 w 3949700"/>
              <a:gd name="connsiteY1" fmla="*/ 0 h 2540000"/>
              <a:gd name="connsiteX2" fmla="*/ 3949700 w 3949700"/>
              <a:gd name="connsiteY2" fmla="*/ 2540000 h 2540000"/>
              <a:gd name="connsiteX3" fmla="*/ 0 w 3949700"/>
              <a:gd name="connsiteY3" fmla="*/ 254000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9700" h="2540000">
                <a:moveTo>
                  <a:pt x="0" y="0"/>
                </a:moveTo>
                <a:lnTo>
                  <a:pt x="3949700" y="0"/>
                </a:lnTo>
                <a:lnTo>
                  <a:pt x="3949700" y="2540000"/>
                </a:lnTo>
                <a:lnTo>
                  <a:pt x="0" y="254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91F778E-24F0-28E1-4EF7-75090E9DBE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85902" y="956760"/>
            <a:ext cx="2916229" cy="2540000"/>
          </a:xfrm>
          <a:custGeom>
            <a:avLst/>
            <a:gdLst>
              <a:gd name="connsiteX0" fmla="*/ 0 w 3949700"/>
              <a:gd name="connsiteY0" fmla="*/ 0 h 2540000"/>
              <a:gd name="connsiteX1" fmla="*/ 3949700 w 3949700"/>
              <a:gd name="connsiteY1" fmla="*/ 0 h 2540000"/>
              <a:gd name="connsiteX2" fmla="*/ 3949700 w 3949700"/>
              <a:gd name="connsiteY2" fmla="*/ 2540000 h 2540000"/>
              <a:gd name="connsiteX3" fmla="*/ 0 w 3949700"/>
              <a:gd name="connsiteY3" fmla="*/ 254000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9700" h="2540000">
                <a:moveTo>
                  <a:pt x="0" y="0"/>
                </a:moveTo>
                <a:lnTo>
                  <a:pt x="3949700" y="0"/>
                </a:lnTo>
                <a:lnTo>
                  <a:pt x="3949700" y="2540000"/>
                </a:lnTo>
                <a:lnTo>
                  <a:pt x="0" y="254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507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D825FF4-F38E-12BE-16A6-0F39D476C7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91201" y="1324608"/>
            <a:ext cx="4559297" cy="4915660"/>
          </a:xfrm>
          <a:custGeom>
            <a:avLst/>
            <a:gdLst>
              <a:gd name="connsiteX0" fmla="*/ 0 w 5010945"/>
              <a:gd name="connsiteY0" fmla="*/ 0 h 4915660"/>
              <a:gd name="connsiteX1" fmla="*/ 5010945 w 5010945"/>
              <a:gd name="connsiteY1" fmla="*/ 0 h 4915660"/>
              <a:gd name="connsiteX2" fmla="*/ 5010945 w 5010945"/>
              <a:gd name="connsiteY2" fmla="*/ 4915660 h 4915660"/>
              <a:gd name="connsiteX3" fmla="*/ 0 w 5010945"/>
              <a:gd name="connsiteY3" fmla="*/ 4915660 h 49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0945" h="4915660">
                <a:moveTo>
                  <a:pt x="0" y="0"/>
                </a:moveTo>
                <a:lnTo>
                  <a:pt x="5010945" y="0"/>
                </a:lnTo>
                <a:lnTo>
                  <a:pt x="5010945" y="4915660"/>
                </a:lnTo>
                <a:lnTo>
                  <a:pt x="0" y="491566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480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F5AA674-2E29-05C1-9D6B-2E636F6D95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92018" y="3327401"/>
            <a:ext cx="2132411" cy="2864785"/>
          </a:xfrm>
          <a:custGeom>
            <a:avLst/>
            <a:gdLst>
              <a:gd name="connsiteX0" fmla="*/ 0 w 2132411"/>
              <a:gd name="connsiteY0" fmla="*/ 0 h 2864785"/>
              <a:gd name="connsiteX1" fmla="*/ 2132411 w 2132411"/>
              <a:gd name="connsiteY1" fmla="*/ 0 h 2864785"/>
              <a:gd name="connsiteX2" fmla="*/ 2132411 w 2132411"/>
              <a:gd name="connsiteY2" fmla="*/ 2864785 h 2864785"/>
              <a:gd name="connsiteX3" fmla="*/ 0 w 2132411"/>
              <a:gd name="connsiteY3" fmla="*/ 2864785 h 28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2411" h="2864785">
                <a:moveTo>
                  <a:pt x="0" y="0"/>
                </a:moveTo>
                <a:lnTo>
                  <a:pt x="2132411" y="0"/>
                </a:lnTo>
                <a:lnTo>
                  <a:pt x="2132411" y="2864785"/>
                </a:lnTo>
                <a:lnTo>
                  <a:pt x="0" y="286478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2D2C261-BE81-EA10-3D5D-7C2CC669EB2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64976" y="1727201"/>
            <a:ext cx="3327400" cy="4464986"/>
          </a:xfrm>
          <a:custGeom>
            <a:avLst/>
            <a:gdLst>
              <a:gd name="connsiteX0" fmla="*/ 0 w 3327400"/>
              <a:gd name="connsiteY0" fmla="*/ 0 h 4464986"/>
              <a:gd name="connsiteX1" fmla="*/ 3327400 w 3327400"/>
              <a:gd name="connsiteY1" fmla="*/ 0 h 4464986"/>
              <a:gd name="connsiteX2" fmla="*/ 3327400 w 3327400"/>
              <a:gd name="connsiteY2" fmla="*/ 4464986 h 4464986"/>
              <a:gd name="connsiteX3" fmla="*/ 0 w 3327400"/>
              <a:gd name="connsiteY3" fmla="*/ 4464986 h 446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7400" h="4464986">
                <a:moveTo>
                  <a:pt x="0" y="0"/>
                </a:moveTo>
                <a:lnTo>
                  <a:pt x="3327400" y="0"/>
                </a:lnTo>
                <a:lnTo>
                  <a:pt x="3327400" y="4464986"/>
                </a:lnTo>
                <a:lnTo>
                  <a:pt x="0" y="446498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461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8B372FA-7F64-3DDE-E305-3172DD6C2A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21749" y="2043112"/>
            <a:ext cx="4467225" cy="2771775"/>
          </a:xfrm>
          <a:custGeom>
            <a:avLst/>
            <a:gdLst>
              <a:gd name="connsiteX0" fmla="*/ 0 w 4467225"/>
              <a:gd name="connsiteY0" fmla="*/ 0 h 2771775"/>
              <a:gd name="connsiteX1" fmla="*/ 4467225 w 4467225"/>
              <a:gd name="connsiteY1" fmla="*/ 0 h 2771775"/>
              <a:gd name="connsiteX2" fmla="*/ 4467225 w 4467225"/>
              <a:gd name="connsiteY2" fmla="*/ 2771775 h 2771775"/>
              <a:gd name="connsiteX3" fmla="*/ 0 w 4467225"/>
              <a:gd name="connsiteY3" fmla="*/ 2771775 h 277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7225" h="2771775">
                <a:moveTo>
                  <a:pt x="0" y="0"/>
                </a:moveTo>
                <a:lnTo>
                  <a:pt x="4467225" y="0"/>
                </a:lnTo>
                <a:lnTo>
                  <a:pt x="4467225" y="2771775"/>
                </a:lnTo>
                <a:lnTo>
                  <a:pt x="0" y="27717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179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866FC66-4C53-0E7D-94E3-2BC63414FCC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6868" y="2478855"/>
            <a:ext cx="2840888" cy="3609105"/>
          </a:xfrm>
          <a:custGeom>
            <a:avLst/>
            <a:gdLst>
              <a:gd name="connsiteX0" fmla="*/ 0 w 2840888"/>
              <a:gd name="connsiteY0" fmla="*/ 0 h 3609105"/>
              <a:gd name="connsiteX1" fmla="*/ 2840888 w 2840888"/>
              <a:gd name="connsiteY1" fmla="*/ 0 h 3609105"/>
              <a:gd name="connsiteX2" fmla="*/ 2840888 w 2840888"/>
              <a:gd name="connsiteY2" fmla="*/ 3609105 h 3609105"/>
              <a:gd name="connsiteX3" fmla="*/ 0 w 2840888"/>
              <a:gd name="connsiteY3" fmla="*/ 3609105 h 3609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0888" h="3609105">
                <a:moveTo>
                  <a:pt x="0" y="0"/>
                </a:moveTo>
                <a:lnTo>
                  <a:pt x="2840888" y="0"/>
                </a:lnTo>
                <a:lnTo>
                  <a:pt x="2840888" y="3609105"/>
                </a:lnTo>
                <a:lnTo>
                  <a:pt x="0" y="360910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11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1393B4F-6268-7585-FC75-B8F0728F51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09324" y="2163383"/>
            <a:ext cx="3051174" cy="3797300"/>
          </a:xfrm>
          <a:custGeom>
            <a:avLst/>
            <a:gdLst>
              <a:gd name="connsiteX0" fmla="*/ 0 w 3051174"/>
              <a:gd name="connsiteY0" fmla="*/ 0 h 3797300"/>
              <a:gd name="connsiteX1" fmla="*/ 3051174 w 3051174"/>
              <a:gd name="connsiteY1" fmla="*/ 0 h 3797300"/>
              <a:gd name="connsiteX2" fmla="*/ 3051174 w 3051174"/>
              <a:gd name="connsiteY2" fmla="*/ 3797300 h 3797300"/>
              <a:gd name="connsiteX3" fmla="*/ 0 w 3051174"/>
              <a:gd name="connsiteY3" fmla="*/ 3797300 h 379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1174" h="3797300">
                <a:moveTo>
                  <a:pt x="0" y="0"/>
                </a:moveTo>
                <a:lnTo>
                  <a:pt x="3051174" y="0"/>
                </a:lnTo>
                <a:lnTo>
                  <a:pt x="3051174" y="3797300"/>
                </a:lnTo>
                <a:lnTo>
                  <a:pt x="0" y="37973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36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0633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5" r:id="rId15"/>
    <p:sldLayoutId id="2147483666" r:id="rId16"/>
    <p:sldLayoutId id="214748366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758632-70C2-3768-D87A-7CA383DDA7B6}"/>
              </a:ext>
            </a:extLst>
          </p:cNvPr>
          <p:cNvSpPr/>
          <p:nvPr/>
        </p:nvSpPr>
        <p:spPr>
          <a:xfrm>
            <a:off x="-1" y="0"/>
            <a:ext cx="62960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A17C88-D727-A1BA-97E1-0FCD3B447567}"/>
              </a:ext>
            </a:extLst>
          </p:cNvPr>
          <p:cNvSpPr txBox="1"/>
          <p:nvPr/>
        </p:nvSpPr>
        <p:spPr>
          <a:xfrm>
            <a:off x="8066241" y="5639666"/>
            <a:ext cx="3778917" cy="9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電機碩一 </a:t>
            </a:r>
            <a:r>
              <a:rPr lang="en-US" altLang="zh-TW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11278008 </a:t>
            </a:r>
            <a:r>
              <a:rPr lang="zh-TW" altLang="en-US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林佳慧</a:t>
            </a:r>
            <a:endParaRPr lang="en-US" altLang="zh-TW" sz="2000" b="1" spc="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日期</a:t>
            </a:r>
            <a:r>
              <a:rPr lang="en-US" altLang="zh-TW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:2024/01/03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8A3D36-FC10-D50E-0762-1B3176A4435F}"/>
              </a:ext>
            </a:extLst>
          </p:cNvPr>
          <p:cNvSpPr txBox="1"/>
          <p:nvPr/>
        </p:nvSpPr>
        <p:spPr>
          <a:xfrm>
            <a:off x="813875" y="1664577"/>
            <a:ext cx="8836311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8000" b="1" dirty="0">
                <a:solidFill>
                  <a:schemeClr val="accent1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 Bold" panose="00000800000000000000" pitchFamily="2" charset="0"/>
              </a:rPr>
              <a:t>物聯網實務 </a:t>
            </a:r>
            <a:r>
              <a:rPr lang="en-US" altLang="zh-TW" sz="8000" b="1" dirty="0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HW15</a:t>
            </a:r>
            <a:endParaRPr lang="en-US" sz="6600" b="1" dirty="0">
              <a:solidFill>
                <a:schemeClr val="accent1">
                  <a:lumMod val="2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130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8B0FD19-B7E2-4372-B182-DA6A0FABF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77" y="420985"/>
            <a:ext cx="3245017" cy="135897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4CEF218-D0B5-43AC-A0E6-3D4C3A9B3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5171" y="281278"/>
            <a:ext cx="3346622" cy="163838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E3267D5-2428-438C-BC65-D6C11520A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8892" y="885618"/>
            <a:ext cx="5023108" cy="227976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DF9E458-04FC-4C50-8C3D-C9246F8DE7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671448"/>
            <a:ext cx="4972306" cy="281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75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9456D8F-45A7-4D6A-84AB-2ED31888E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5112"/>
            <a:ext cx="6890104" cy="461668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93A10AD-5ACF-43BF-B494-7CF6D458B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883" y="640292"/>
            <a:ext cx="7144117" cy="37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219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ECA7BAE-9719-4B28-9ECB-85B7DBE0F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6814"/>
            <a:ext cx="7042512" cy="457858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AD891D5-8FC1-4123-8F48-C3F400DE6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144" y="1333392"/>
            <a:ext cx="6921856" cy="41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57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16E6C20-081D-4D7C-9754-CC17306DD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8092"/>
            <a:ext cx="7061563" cy="524537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9606401-FF6F-482C-93D6-04BEF8BCC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8322" y="1653146"/>
            <a:ext cx="4680191" cy="267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34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E232310-DD37-4BD5-93A9-A70D4D947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265126" cy="495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9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3D321D6-CE6C-4843-87C1-7E751BC17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086" y="1120656"/>
            <a:ext cx="9277827" cy="461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132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9CF4881-D377-4E1E-B285-A94482A08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612" y="1133357"/>
            <a:ext cx="9258776" cy="459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80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171F60E-3D8F-4110-A5B2-BEA2A4AFC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970" y="1539778"/>
            <a:ext cx="6998060" cy="377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60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7C18A5E-F7D0-4580-A2E8-771A2E71C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66" y="806315"/>
            <a:ext cx="12008467" cy="524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31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D2A4E25-239D-4679-9C57-38A2B6BC5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8" y="812665"/>
            <a:ext cx="12141824" cy="523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21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E3FD5A6-26C6-45FF-A2F1-5B8E50112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26" y="587229"/>
            <a:ext cx="11640148" cy="56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372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689C49E-47E2-453B-A39C-7FCD41661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17" y="790439"/>
            <a:ext cx="11995766" cy="527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315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058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265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760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66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59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31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3030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388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38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93AC75C-A637-4340-8B45-E26563CFF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696" y="1397903"/>
            <a:ext cx="4311872" cy="21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8017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52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5" y="596593"/>
            <a:ext cx="9730284" cy="19020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1230855" y="1085957"/>
            <a:ext cx="9730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14-1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8947324-2765-4BD7-9215-5C6D56E56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81" y="3095245"/>
            <a:ext cx="8463238" cy="286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11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6B8F96F-99CE-4373-8CE5-008CCC4BA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35" y="1512677"/>
            <a:ext cx="6991709" cy="119386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1E0EE3D-4EF5-485A-B339-B349267E450D}"/>
              </a:ext>
            </a:extLst>
          </p:cNvPr>
          <p:cNvSpPr/>
          <p:nvPr/>
        </p:nvSpPr>
        <p:spPr>
          <a:xfrm>
            <a:off x="4872748" y="252230"/>
            <a:ext cx="24465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crypto-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AED878F-3FDC-45BD-89D9-3334E3065C4D}"/>
              </a:ext>
            </a:extLst>
          </p:cNvPr>
          <p:cNvSpPr/>
          <p:nvPr/>
        </p:nvSpPr>
        <p:spPr>
          <a:xfrm>
            <a:off x="441735" y="979357"/>
            <a:ext cx="35060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install –save crypto-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060E1A0-73F5-4B3B-8A8E-2771401635FC}"/>
              </a:ext>
            </a:extLst>
          </p:cNvPr>
          <p:cNvSpPr/>
          <p:nvPr/>
        </p:nvSpPr>
        <p:spPr>
          <a:xfrm>
            <a:off x="1704353" y="2291503"/>
            <a:ext cx="2654996" cy="3241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26491F2-BE21-487C-9EF2-392F2A5509FB}"/>
              </a:ext>
            </a:extLst>
          </p:cNvPr>
          <p:cNvSpPr/>
          <p:nvPr/>
        </p:nvSpPr>
        <p:spPr>
          <a:xfrm>
            <a:off x="4672273" y="3462798"/>
            <a:ext cx="58144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“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install –g npm@10.2.5  “ to update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D49155F5-F260-4480-BA07-7615E9016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273" y="4151463"/>
            <a:ext cx="7519727" cy="263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604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3A9CB6D-DB09-461C-99F4-8DDA28789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347" y="1737429"/>
            <a:ext cx="8233306" cy="338314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7D711B5-EB4D-44EA-A4C6-0F570397FB49}"/>
              </a:ext>
            </a:extLst>
          </p:cNvPr>
          <p:cNvSpPr/>
          <p:nvPr/>
        </p:nvSpPr>
        <p:spPr>
          <a:xfrm>
            <a:off x="5670242" y="1028133"/>
            <a:ext cx="851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0719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D226A2B-AA56-4004-9723-A3349BE6F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819" y="1123832"/>
            <a:ext cx="9844362" cy="491541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B8B5E86-F0E5-4DE1-B345-BE4D6D08F61F}"/>
              </a:ext>
            </a:extLst>
          </p:cNvPr>
          <p:cNvSpPr/>
          <p:nvPr/>
        </p:nvSpPr>
        <p:spPr>
          <a:xfrm>
            <a:off x="4903204" y="300306"/>
            <a:ext cx="23855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 settings.js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7816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CECA9F9-5FBD-4270-ADF1-6107EEFF5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79" y="987968"/>
            <a:ext cx="10873238" cy="548466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08F01EB-6E6D-4989-88D7-448CD2F407EC}"/>
              </a:ext>
            </a:extLst>
          </p:cNvPr>
          <p:cNvSpPr/>
          <p:nvPr/>
        </p:nvSpPr>
        <p:spPr>
          <a:xfrm>
            <a:off x="4903204" y="300306"/>
            <a:ext cx="23855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 settings.js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B642797-EAFF-4B87-BB80-93DC4DA67BF9}"/>
              </a:ext>
            </a:extLst>
          </p:cNvPr>
          <p:cNvSpPr/>
          <p:nvPr/>
        </p:nvSpPr>
        <p:spPr>
          <a:xfrm>
            <a:off x="6627033" y="1120613"/>
            <a:ext cx="2489208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TW" altLang="en-US" dirty="0"/>
              <a:t>C:\Users\user\.node-red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1565A78-E294-4E77-AF95-6D04E2441CBC}"/>
              </a:ext>
            </a:extLst>
          </p:cNvPr>
          <p:cNvSpPr/>
          <p:nvPr/>
        </p:nvSpPr>
        <p:spPr>
          <a:xfrm>
            <a:off x="2608120" y="5789616"/>
            <a:ext cx="1092010" cy="2815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7124442-32E1-4C54-8096-0C3737DB7466}"/>
              </a:ext>
            </a:extLst>
          </p:cNvPr>
          <p:cNvSpPr/>
          <p:nvPr/>
        </p:nvSpPr>
        <p:spPr>
          <a:xfrm>
            <a:off x="3884026" y="3365205"/>
            <a:ext cx="2857015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EB1E1A2-C366-45F7-9357-63CE09DEB9CD}"/>
              </a:ext>
            </a:extLst>
          </p:cNvPr>
          <p:cNvSpPr/>
          <p:nvPr/>
        </p:nvSpPr>
        <p:spPr>
          <a:xfrm>
            <a:off x="6741040" y="3743628"/>
            <a:ext cx="3434317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85501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F44BDB8-4FFF-479A-8BD8-AEDB40FECB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" r="42276" b="1"/>
          <a:stretch/>
        </p:blipFill>
        <p:spPr>
          <a:xfrm>
            <a:off x="287600" y="2201307"/>
            <a:ext cx="4299811" cy="27636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2F2C952-B116-44B9-9C28-55AC0A45D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814" y="2544090"/>
            <a:ext cx="6547186" cy="22480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2FB1E61-7EAA-4093-A7C4-031C72B63EE0}"/>
              </a:ext>
            </a:extLst>
          </p:cNvPr>
          <p:cNvSpPr/>
          <p:nvPr/>
        </p:nvSpPr>
        <p:spPr>
          <a:xfrm>
            <a:off x="4903204" y="300306"/>
            <a:ext cx="23855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 settings.js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箭號: 向右 3">
            <a:extLst>
              <a:ext uri="{FF2B5EF4-FFF2-40B4-BE49-F238E27FC236}">
                <a16:creationId xmlns:a16="http://schemas.microsoft.com/office/drawing/2014/main" id="{F0D9B142-A667-48B0-BF54-75B9C613B08C}"/>
              </a:ext>
            </a:extLst>
          </p:cNvPr>
          <p:cNvSpPr/>
          <p:nvPr/>
        </p:nvSpPr>
        <p:spPr>
          <a:xfrm>
            <a:off x="4759127" y="3429000"/>
            <a:ext cx="653919" cy="388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3F25F5D7-11A1-4585-B847-396F1AEF93A7}"/>
              </a:ext>
            </a:extLst>
          </p:cNvPr>
          <p:cNvSpPr/>
          <p:nvPr/>
        </p:nvSpPr>
        <p:spPr>
          <a:xfrm rot="5400000">
            <a:off x="8469522" y="5097918"/>
            <a:ext cx="653919" cy="388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C8B176A-6D85-4883-B29A-446ACC14EB4E}"/>
              </a:ext>
            </a:extLst>
          </p:cNvPr>
          <p:cNvSpPr/>
          <p:nvPr/>
        </p:nvSpPr>
        <p:spPr>
          <a:xfrm>
            <a:off x="1459802" y="4343400"/>
            <a:ext cx="2250961" cy="6216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E7D47D9-0CE5-49F0-BCCB-FF43EFDD0FE9}"/>
              </a:ext>
            </a:extLst>
          </p:cNvPr>
          <p:cNvSpPr/>
          <p:nvPr/>
        </p:nvSpPr>
        <p:spPr>
          <a:xfrm>
            <a:off x="7173929" y="4354033"/>
            <a:ext cx="2352843" cy="2604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E9CEEDAA-1739-4921-9849-23DF778FE07A}"/>
              </a:ext>
            </a:extLst>
          </p:cNvPr>
          <p:cNvSpPr/>
          <p:nvPr/>
        </p:nvSpPr>
        <p:spPr>
          <a:xfrm>
            <a:off x="9845749" y="4104167"/>
            <a:ext cx="886449" cy="435935"/>
          </a:xfrm>
          <a:prstGeom prst="wedgeRoundRectCallout">
            <a:avLst>
              <a:gd name="adj1" fmla="val -80806"/>
              <a:gd name="adj2" fmla="val 405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add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0BB44F5-DC74-4FC2-84A1-1712472E5CFD}"/>
              </a:ext>
            </a:extLst>
          </p:cNvPr>
          <p:cNvSpPr/>
          <p:nvPr/>
        </p:nvSpPr>
        <p:spPr>
          <a:xfrm>
            <a:off x="8405187" y="5767627"/>
            <a:ext cx="7825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288341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EDBF0B1-3FC1-4CE5-900C-800B3E3FA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607" y="1257521"/>
            <a:ext cx="9694785" cy="43429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98A3B3F-A654-412D-B2B1-BB30A7351278}"/>
              </a:ext>
            </a:extLst>
          </p:cNvPr>
          <p:cNvSpPr/>
          <p:nvPr/>
        </p:nvSpPr>
        <p:spPr>
          <a:xfrm>
            <a:off x="5021826" y="367151"/>
            <a:ext cx="21483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node-red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740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9CE966E-BB2C-4676-A47A-26C4EC815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57" y="1590942"/>
            <a:ext cx="10267878" cy="150191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20AE974-DF54-41D0-95B2-138EEF63C160}"/>
              </a:ext>
            </a:extLst>
          </p:cNvPr>
          <p:cNvSpPr/>
          <p:nvPr/>
        </p:nvSpPr>
        <p:spPr>
          <a:xfrm>
            <a:off x="3475959" y="4237497"/>
            <a:ext cx="5240081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cryptojs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context.global.cryptojs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008080"/>
                </a:solidFill>
                <a:latin typeface="Consolas" panose="020B0609020204030204" pitchFamily="49" charset="0"/>
              </a:rPr>
              <a:t>Hash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= cryptojs.</a:t>
            </a:r>
            <a:r>
              <a:rPr lang="en-US" altLang="zh-TW" dirty="0">
                <a:solidFill>
                  <a:srgbClr val="008080"/>
                </a:solidFill>
                <a:latin typeface="Consolas" panose="020B0609020204030204" pitchFamily="49" charset="0"/>
              </a:rPr>
              <a:t>SHA256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"hello"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msg.payload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008080"/>
                </a:solidFill>
                <a:latin typeface="Consolas" panose="020B0609020204030204" pitchFamily="49" charset="0"/>
              </a:rPr>
              <a:t>Hash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msg;</a:t>
            </a:r>
            <a:endParaRPr lang="en-US" altLang="zh-TW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箭號: 向下 5">
            <a:extLst>
              <a:ext uri="{FF2B5EF4-FFF2-40B4-BE49-F238E27FC236}">
                <a16:creationId xmlns:a16="http://schemas.microsoft.com/office/drawing/2014/main" id="{61402F44-0592-4C99-872A-159B2800798C}"/>
              </a:ext>
            </a:extLst>
          </p:cNvPr>
          <p:cNvSpPr/>
          <p:nvPr/>
        </p:nvSpPr>
        <p:spPr>
          <a:xfrm>
            <a:off x="5851447" y="3337387"/>
            <a:ext cx="489098" cy="6278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D1E9003-1222-43E9-8183-ECAFB9D45B2F}"/>
              </a:ext>
            </a:extLst>
          </p:cNvPr>
          <p:cNvSpPr/>
          <p:nvPr/>
        </p:nvSpPr>
        <p:spPr>
          <a:xfrm>
            <a:off x="5021823" y="446299"/>
            <a:ext cx="21483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a Flow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1390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E284E44-8190-484B-95A5-F9606D7823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239"/>
          <a:stretch/>
        </p:blipFill>
        <p:spPr>
          <a:xfrm>
            <a:off x="8348737" y="1265275"/>
            <a:ext cx="3389608" cy="43274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21C01F6-F319-42ED-93B4-99AB2D9AE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66830"/>
            <a:ext cx="7554622" cy="110503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F2A9326-FBFE-407E-BBB0-A9FAAAE5E157}"/>
              </a:ext>
            </a:extLst>
          </p:cNvPr>
          <p:cNvSpPr/>
          <p:nvPr/>
        </p:nvSpPr>
        <p:spPr>
          <a:xfrm>
            <a:off x="5471373" y="435666"/>
            <a:ext cx="12492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Trigger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D36C292-3F76-4280-B116-E87EFF519EC5}"/>
              </a:ext>
            </a:extLst>
          </p:cNvPr>
          <p:cNvSpPr/>
          <p:nvPr/>
        </p:nvSpPr>
        <p:spPr>
          <a:xfrm>
            <a:off x="177707" y="3189099"/>
            <a:ext cx="428350" cy="415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語音泡泡: 橢圓形 1">
            <a:extLst>
              <a:ext uri="{FF2B5EF4-FFF2-40B4-BE49-F238E27FC236}">
                <a16:creationId xmlns:a16="http://schemas.microsoft.com/office/drawing/2014/main" id="{3DDF19E0-55DB-4CCB-A323-F981191C23D6}"/>
              </a:ext>
            </a:extLst>
          </p:cNvPr>
          <p:cNvSpPr/>
          <p:nvPr/>
        </p:nvSpPr>
        <p:spPr>
          <a:xfrm>
            <a:off x="83288" y="2521531"/>
            <a:ext cx="1095154" cy="667568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click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9786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CFC2029-D484-476B-ADFF-D770F1311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0" y="831716"/>
            <a:ext cx="12040219" cy="519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19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059E4B6-0368-459B-B6CC-F7C8C9EA2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605" y="3789987"/>
            <a:ext cx="4278399" cy="120032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BAE3240-177F-4DE4-908C-B0EF7CD20848}"/>
              </a:ext>
            </a:extLst>
          </p:cNvPr>
          <p:cNvSpPr/>
          <p:nvPr/>
        </p:nvSpPr>
        <p:spPr>
          <a:xfrm>
            <a:off x="1327754" y="4077745"/>
            <a:ext cx="532508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cryptojs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context.global.cryptojs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008080"/>
                </a:solidFill>
                <a:latin typeface="Consolas" panose="020B0609020204030204" pitchFamily="49" charset="0"/>
              </a:rPr>
              <a:t>Hash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= cryptojs.</a:t>
            </a:r>
            <a:r>
              <a:rPr lang="en-US" altLang="zh-TW" dirty="0">
                <a:solidFill>
                  <a:srgbClr val="008080"/>
                </a:solidFill>
                <a:latin typeface="Consolas" panose="020B0609020204030204" pitchFamily="49" charset="0"/>
              </a:rPr>
              <a:t>SHA256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"hello"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msg.payload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 err="1">
                <a:solidFill>
                  <a:srgbClr val="008080"/>
                </a:solidFill>
                <a:latin typeface="Consolas" panose="020B0609020204030204" pitchFamily="49" charset="0"/>
              </a:rPr>
              <a:t>Hash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.toString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msg;</a:t>
            </a:r>
            <a:endParaRPr lang="en-US" altLang="zh-TW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E38F9DE-8562-4234-AFCC-9F038B198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84" y="2038867"/>
            <a:ext cx="7554622" cy="1105036"/>
          </a:xfrm>
          <a:prstGeom prst="rect">
            <a:avLst/>
          </a:prstGeom>
        </p:spPr>
      </p:pic>
      <p:sp>
        <p:nvSpPr>
          <p:cNvPr id="4" name="箭號: 向下 3">
            <a:extLst>
              <a:ext uri="{FF2B5EF4-FFF2-40B4-BE49-F238E27FC236}">
                <a16:creationId xmlns:a16="http://schemas.microsoft.com/office/drawing/2014/main" id="{1D912A18-34F6-44D5-9F60-4A529AED736F}"/>
              </a:ext>
            </a:extLst>
          </p:cNvPr>
          <p:cNvSpPr/>
          <p:nvPr/>
        </p:nvSpPr>
        <p:spPr>
          <a:xfrm>
            <a:off x="3788276" y="3068012"/>
            <a:ext cx="404037" cy="72197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6555306-BF05-4987-8B01-0E894060CEC6}"/>
              </a:ext>
            </a:extLst>
          </p:cNvPr>
          <p:cNvSpPr/>
          <p:nvPr/>
        </p:nvSpPr>
        <p:spPr>
          <a:xfrm>
            <a:off x="3990295" y="330269"/>
            <a:ext cx="4211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 Object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toString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B07448-BB69-46A2-B890-D7F1CDC7F5FF}"/>
              </a:ext>
            </a:extLst>
          </p:cNvPr>
          <p:cNvSpPr/>
          <p:nvPr/>
        </p:nvSpPr>
        <p:spPr>
          <a:xfrm>
            <a:off x="402516" y="2498766"/>
            <a:ext cx="428350" cy="415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語音泡泡: 橢圓形 8">
            <a:extLst>
              <a:ext uri="{FF2B5EF4-FFF2-40B4-BE49-F238E27FC236}">
                <a16:creationId xmlns:a16="http://schemas.microsoft.com/office/drawing/2014/main" id="{784555CB-60A1-419D-8D65-A32696DB711E}"/>
              </a:ext>
            </a:extLst>
          </p:cNvPr>
          <p:cNvSpPr/>
          <p:nvPr/>
        </p:nvSpPr>
        <p:spPr>
          <a:xfrm>
            <a:off x="283289" y="1830251"/>
            <a:ext cx="1095154" cy="667568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click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67419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AED473B-CE9F-495D-AE02-7E1805865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688" y="1124386"/>
            <a:ext cx="7554622" cy="110503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E0D30D9-F965-41FA-81EA-FE89D798E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2538" y="4154393"/>
            <a:ext cx="4278399" cy="12003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C5E20A4-158D-4428-8A39-DF4C71D2D7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1239"/>
          <a:stretch/>
        </p:blipFill>
        <p:spPr>
          <a:xfrm>
            <a:off x="1034078" y="2379986"/>
            <a:ext cx="3389608" cy="43274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D194DBB-0A86-4F8B-BB18-5E8475644B5D}"/>
              </a:ext>
            </a:extLst>
          </p:cNvPr>
          <p:cNvSpPr/>
          <p:nvPr/>
        </p:nvSpPr>
        <p:spPr>
          <a:xfrm>
            <a:off x="3990295" y="330269"/>
            <a:ext cx="4211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 Object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toString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007CD97-49C0-4D33-8696-5ADB137DFA05}"/>
              </a:ext>
            </a:extLst>
          </p:cNvPr>
          <p:cNvSpPr/>
          <p:nvPr/>
        </p:nvSpPr>
        <p:spPr>
          <a:xfrm>
            <a:off x="4957439" y="4133929"/>
            <a:ext cx="2195605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rgbClr val="008080"/>
                </a:solidFill>
                <a:latin typeface="Consolas" panose="020B0609020204030204" pitchFamily="49" charset="0"/>
              </a:rPr>
              <a:t>Hash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.toString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AE476BB0-495D-4AC8-90AD-F64DFDD9E7BB}"/>
              </a:ext>
            </a:extLst>
          </p:cNvPr>
          <p:cNvSpPr/>
          <p:nvPr/>
        </p:nvSpPr>
        <p:spPr>
          <a:xfrm>
            <a:off x="5061098" y="4543711"/>
            <a:ext cx="1988288" cy="42169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42AA2EF-D98D-429C-9971-BA152C14FCCD}"/>
              </a:ext>
            </a:extLst>
          </p:cNvPr>
          <p:cNvSpPr/>
          <p:nvPr/>
        </p:nvSpPr>
        <p:spPr>
          <a:xfrm>
            <a:off x="500325" y="2195320"/>
            <a:ext cx="691215" cy="369332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8080"/>
                </a:solidFill>
                <a:latin typeface="Consolas" panose="020B0609020204030204" pitchFamily="49" charset="0"/>
              </a:rPr>
              <a:t>Hash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142442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5" y="596593"/>
            <a:ext cx="9730284" cy="19020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1230855" y="1085957"/>
            <a:ext cx="9730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Homework 15-1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0093C3C-8C43-46FC-97A4-31BB6E17274B}"/>
              </a:ext>
            </a:extLst>
          </p:cNvPr>
          <p:cNvSpPr/>
          <p:nvPr/>
        </p:nvSpPr>
        <p:spPr>
          <a:xfrm>
            <a:off x="2293085" y="3282131"/>
            <a:ext cx="760582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• 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比較傳統卷積運算與</a:t>
            </a:r>
            <a:r>
              <a:rPr lang="en-US" altLang="zh-TW" sz="3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depthwise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separable convolution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參數量的比較。 </a:t>
            </a:r>
          </a:p>
        </p:txBody>
      </p:sp>
    </p:spTree>
    <p:extLst>
      <p:ext uri="{BB962C8B-B14F-4D97-AF65-F5344CB8AC3E}">
        <p14:creationId xmlns:p14="http://schemas.microsoft.com/office/powerpoint/2010/main" val="7106637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A96F7C8-AE48-4A6A-AE3D-D45B90DEC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951" y="1982975"/>
            <a:ext cx="8206095" cy="120032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E9DC341-2183-4583-A242-015E2E27381E}"/>
              </a:ext>
            </a:extLst>
          </p:cNvPr>
          <p:cNvSpPr/>
          <p:nvPr/>
        </p:nvSpPr>
        <p:spPr>
          <a:xfrm>
            <a:off x="3423633" y="4353782"/>
            <a:ext cx="5393797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cryptojs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context.global.cryptojs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008080"/>
                </a:solidFill>
                <a:latin typeface="Consolas" panose="020B0609020204030204" pitchFamily="49" charset="0"/>
              </a:rPr>
              <a:t>Hash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= cryptojs.</a:t>
            </a:r>
            <a:r>
              <a:rPr lang="en-US" altLang="zh-TW" dirty="0">
                <a:solidFill>
                  <a:srgbClr val="008080"/>
                </a:solidFill>
                <a:latin typeface="Consolas" panose="020B0609020204030204" pitchFamily="49" charset="0"/>
              </a:rPr>
              <a:t>SHA1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"hello"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msg.payload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 err="1">
                <a:solidFill>
                  <a:srgbClr val="008080"/>
                </a:solidFill>
                <a:latin typeface="Consolas" panose="020B0609020204030204" pitchFamily="49" charset="0"/>
              </a:rPr>
              <a:t>Hash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.toString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msg;</a:t>
            </a:r>
            <a:endParaRPr lang="en-US" altLang="zh-TW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58C0F9D-2AE9-430B-B4CA-6DD48973332C}"/>
              </a:ext>
            </a:extLst>
          </p:cNvPr>
          <p:cNvSpPr/>
          <p:nvPr/>
        </p:nvSpPr>
        <p:spPr>
          <a:xfrm>
            <a:off x="3423633" y="404029"/>
            <a:ext cx="53447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Hash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cryptojs.</a:t>
            </a:r>
            <a:r>
              <a:rPr lang="en-US" altLang="zh-TW" sz="2800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SHA1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8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"hello"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</p:txBody>
      </p:sp>
      <p:sp>
        <p:nvSpPr>
          <p:cNvPr id="6" name="箭號: 向下 5">
            <a:extLst>
              <a:ext uri="{FF2B5EF4-FFF2-40B4-BE49-F238E27FC236}">
                <a16:creationId xmlns:a16="http://schemas.microsoft.com/office/drawing/2014/main" id="{B38EB1E2-4DE3-4ECB-B9C9-72778C5A1631}"/>
              </a:ext>
            </a:extLst>
          </p:cNvPr>
          <p:cNvSpPr/>
          <p:nvPr/>
        </p:nvSpPr>
        <p:spPr>
          <a:xfrm>
            <a:off x="5964865" y="3128179"/>
            <a:ext cx="563526" cy="105572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78615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DE042AF-1C56-4BCC-A091-6CCFAC53E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51" y="2946007"/>
            <a:ext cx="5624156" cy="159128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6DE9E3F-4E0C-43B1-86F7-95AB66C7F0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8" t="-7131" b="-1"/>
          <a:stretch/>
        </p:blipFill>
        <p:spPr>
          <a:xfrm>
            <a:off x="5890436" y="2946007"/>
            <a:ext cx="6301563" cy="149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6024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5" y="596593"/>
            <a:ext cx="9730284" cy="19020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1230855" y="1085957"/>
            <a:ext cx="9730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14-2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5C7127F-6F20-4185-A8F8-824FF144E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65" y="2709905"/>
            <a:ext cx="8224664" cy="393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7719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B503C89-C5EE-4F5A-A2CF-307965545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579" y="2450286"/>
            <a:ext cx="5314049" cy="31047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F7DE778-D02A-47B1-9B4B-CEA437626368}"/>
              </a:ext>
            </a:extLst>
          </p:cNvPr>
          <p:cNvSpPr/>
          <p:nvPr/>
        </p:nvSpPr>
        <p:spPr>
          <a:xfrm>
            <a:off x="181208" y="1700171"/>
            <a:ext cx="6096000" cy="50783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cryptojs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context.global.cryptojs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data =</a:t>
            </a:r>
            <a:r>
              <a:rPr lang="en-US" altLang="zh-TW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previoushash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"0000000000000"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d = </a:t>
            </a:r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008080"/>
                </a:solidFill>
                <a:latin typeface="Consolas" panose="020B0609020204030204" pitchFamily="49" charset="0"/>
              </a:rPr>
              <a:t>Date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timestamp =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d.getTime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time =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d.toDateString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()+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 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d.getHours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()+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":"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d.getMinutes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()+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":"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d.getSeconds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index = </a:t>
            </a:r>
            <a:r>
              <a:rPr lang="en-US" altLang="zh-TW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msg.url=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008080"/>
                </a:solidFill>
                <a:latin typeface="Consolas" panose="020B0609020204030204" pitchFamily="49" charset="0"/>
              </a:rPr>
              <a:t>Hash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= cryptojs.</a:t>
            </a:r>
            <a:r>
              <a:rPr lang="en-US" altLang="zh-TW" dirty="0">
                <a:solidFill>
                  <a:srgbClr val="008080"/>
                </a:solidFill>
                <a:latin typeface="Consolas" panose="020B0609020204030204" pitchFamily="49" charset="0"/>
              </a:rPr>
              <a:t>SHA256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previoushash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+ index + data + time);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msg.payload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 {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 err="1">
                <a:solidFill>
                  <a:srgbClr val="A31515"/>
                </a:solidFill>
                <a:latin typeface="Consolas" panose="020B0609020204030204" pitchFamily="49" charset="0"/>
              </a:rPr>
              <a:t>index"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:index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 err="1">
                <a:solidFill>
                  <a:srgbClr val="A31515"/>
                </a:solidFill>
                <a:latin typeface="Consolas" panose="020B0609020204030204" pitchFamily="49" charset="0"/>
              </a:rPr>
              <a:t>data"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:data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 err="1">
                <a:solidFill>
                  <a:srgbClr val="A31515"/>
                </a:solidFill>
                <a:latin typeface="Consolas" panose="020B0609020204030204" pitchFamily="49" charset="0"/>
              </a:rPr>
              <a:t>previoushash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previoushash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 err="1">
                <a:solidFill>
                  <a:srgbClr val="A31515"/>
                </a:solidFill>
                <a:latin typeface="Consolas" panose="020B0609020204030204" pitchFamily="49" charset="0"/>
              </a:rPr>
              <a:t>time"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:time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"Hash"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zh-TW" dirty="0" err="1">
                <a:solidFill>
                  <a:srgbClr val="008080"/>
                </a:solidFill>
                <a:latin typeface="Consolas" panose="020B0609020204030204" pitchFamily="49" charset="0"/>
              </a:rPr>
              <a:t>Hash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.toString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()};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msg;</a:t>
            </a:r>
            <a:endParaRPr lang="en-US" altLang="zh-TW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3E746F4-10D7-4376-98E5-27D00A364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08" y="281534"/>
            <a:ext cx="6484812" cy="948552"/>
          </a:xfrm>
          <a:prstGeom prst="rect">
            <a:avLst/>
          </a:prstGeom>
        </p:spPr>
      </p:pic>
      <p:sp>
        <p:nvSpPr>
          <p:cNvPr id="4" name="箭號: 向下 3">
            <a:extLst>
              <a:ext uri="{FF2B5EF4-FFF2-40B4-BE49-F238E27FC236}">
                <a16:creationId xmlns:a16="http://schemas.microsoft.com/office/drawing/2014/main" id="{C75C1C6E-EAE9-4385-A5B5-11A1E5BCFE49}"/>
              </a:ext>
            </a:extLst>
          </p:cNvPr>
          <p:cNvSpPr/>
          <p:nvPr/>
        </p:nvSpPr>
        <p:spPr>
          <a:xfrm>
            <a:off x="3229208" y="1112089"/>
            <a:ext cx="297711" cy="49973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B9CEA1E-76E6-4E41-8C27-80393BE1C28B}"/>
              </a:ext>
            </a:extLst>
          </p:cNvPr>
          <p:cNvSpPr/>
          <p:nvPr/>
        </p:nvSpPr>
        <p:spPr>
          <a:xfrm>
            <a:off x="300435" y="668515"/>
            <a:ext cx="428350" cy="415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語音泡泡: 橢圓形 7">
            <a:extLst>
              <a:ext uri="{FF2B5EF4-FFF2-40B4-BE49-F238E27FC236}">
                <a16:creationId xmlns:a16="http://schemas.microsoft.com/office/drawing/2014/main" id="{76CD2BE5-7077-4350-B17C-DB0421D52D34}"/>
              </a:ext>
            </a:extLst>
          </p:cNvPr>
          <p:cNvSpPr/>
          <p:nvPr/>
        </p:nvSpPr>
        <p:spPr>
          <a:xfrm>
            <a:off x="181208" y="0"/>
            <a:ext cx="1095154" cy="667568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click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94402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5" y="596593"/>
            <a:ext cx="9730284" cy="19020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1230855" y="1085957"/>
            <a:ext cx="9730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14-3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E3AC1B2-AFEF-4501-ABC5-CBFEA0C53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424" y="2830381"/>
            <a:ext cx="8649145" cy="369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265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2BE7AEC-12DE-45BB-9FAB-5C4C0412E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802" y="183623"/>
            <a:ext cx="4840063" cy="21901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BD2F269-5D8C-4998-B3FF-AF5F8A959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92" y="575270"/>
            <a:ext cx="5887223" cy="140681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B822303-8606-479D-B935-14AF61D567BE}"/>
              </a:ext>
            </a:extLst>
          </p:cNvPr>
          <p:cNvSpPr/>
          <p:nvPr/>
        </p:nvSpPr>
        <p:spPr>
          <a:xfrm>
            <a:off x="670157" y="2574348"/>
            <a:ext cx="10851685" cy="378565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cryptojs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context.global.cryptojs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16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data =</a:t>
            </a:r>
            <a:r>
              <a:rPr lang="en-US" altLang="zh-TW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16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previoushash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A31515"/>
                </a:solidFill>
                <a:latin typeface="Consolas" panose="020B0609020204030204" pitchFamily="49" charset="0"/>
              </a:rPr>
              <a:t>"0000000000000"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d = </a:t>
            </a:r>
            <a:r>
              <a:rPr lang="en-US" altLang="zh-TW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008080"/>
                </a:solidFill>
                <a:latin typeface="Consolas" panose="020B0609020204030204" pitchFamily="49" charset="0"/>
              </a:rPr>
              <a:t>Date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TW" sz="16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timestamp = </a:t>
            </a:r>
            <a:r>
              <a:rPr lang="en-US" altLang="zh-TW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d.getTime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TW" sz="16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time = </a:t>
            </a:r>
            <a:r>
              <a:rPr lang="en-US" altLang="zh-TW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d.toDateString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()+</a:t>
            </a:r>
            <a:r>
              <a:rPr lang="en-US" altLang="zh-TW" sz="1600" dirty="0">
                <a:solidFill>
                  <a:srgbClr val="A31515"/>
                </a:solidFill>
                <a:latin typeface="Consolas" panose="020B0609020204030204" pitchFamily="49" charset="0"/>
              </a:rPr>
              <a:t>" "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zh-TW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d.getHours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()+</a:t>
            </a:r>
            <a:r>
              <a:rPr lang="en-US" altLang="zh-TW" sz="1600" dirty="0">
                <a:solidFill>
                  <a:srgbClr val="A31515"/>
                </a:solidFill>
                <a:latin typeface="Consolas" panose="020B0609020204030204" pitchFamily="49" charset="0"/>
              </a:rPr>
              <a:t>":"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zh-TW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d.getMinutes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()+</a:t>
            </a:r>
            <a:r>
              <a:rPr lang="en-US" altLang="zh-TW" sz="1600" dirty="0">
                <a:solidFill>
                  <a:srgbClr val="A31515"/>
                </a:solidFill>
                <a:latin typeface="Consolas" panose="020B0609020204030204" pitchFamily="49" charset="0"/>
              </a:rPr>
              <a:t>":"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zh-TW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d.getSeconds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TW" sz="16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index = </a:t>
            </a:r>
            <a:r>
              <a:rPr lang="en-US" altLang="zh-TW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msg.url=</a:t>
            </a:r>
            <a:r>
              <a:rPr lang="en-US" altLang="zh-TW" sz="1600" dirty="0">
                <a:solidFill>
                  <a:srgbClr val="A31515"/>
                </a:solidFill>
                <a:latin typeface="Consolas" panose="020B0609020204030204" pitchFamily="49" charset="0"/>
              </a:rPr>
              <a:t>"https://xxxxxx-default-rtdb.firebaseio.com/"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zh-TW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blockchainljh</a:t>
            </a:r>
            <a:r>
              <a:rPr lang="en-US" altLang="zh-TW" sz="1600" dirty="0">
                <a:solidFill>
                  <a:srgbClr val="A31515"/>
                </a:solidFill>
                <a:latin typeface="Consolas" panose="020B0609020204030204" pitchFamily="49" charset="0"/>
              </a:rPr>
              <a:t>/"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zh-TW" sz="1600" dirty="0">
                <a:solidFill>
                  <a:srgbClr val="A31515"/>
                </a:solidFill>
                <a:latin typeface="Consolas" panose="020B0609020204030204" pitchFamily="49" charset="0"/>
              </a:rPr>
              <a:t>"0000000000000"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zh-TW" sz="1600" dirty="0">
                <a:solidFill>
                  <a:srgbClr val="A31515"/>
                </a:solidFill>
                <a:latin typeface="Consolas" panose="020B0609020204030204" pitchFamily="49" charset="0"/>
              </a:rPr>
              <a:t>".json"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sz="16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008080"/>
                </a:solidFill>
                <a:latin typeface="Consolas" panose="020B0609020204030204" pitchFamily="49" charset="0"/>
              </a:rPr>
              <a:t>Hash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= cryptojs.</a:t>
            </a:r>
            <a:r>
              <a:rPr lang="en-US" altLang="zh-TW" sz="1600" dirty="0">
                <a:solidFill>
                  <a:srgbClr val="008080"/>
                </a:solidFill>
                <a:latin typeface="Consolas" panose="020B0609020204030204" pitchFamily="49" charset="0"/>
              </a:rPr>
              <a:t>SHA256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previoushash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+ index + data + time);</a:t>
            </a:r>
          </a:p>
          <a:p>
            <a:r>
              <a:rPr lang="en-US" altLang="zh-TW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msg.payload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= {</a:t>
            </a:r>
            <a:r>
              <a:rPr lang="en-US" altLang="zh-TW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index"</a:t>
            </a:r>
            <a:r>
              <a:rPr lang="en-US" altLang="zh-TW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:index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data"</a:t>
            </a:r>
            <a:r>
              <a:rPr lang="en-US" altLang="zh-TW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:data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previoushash</a:t>
            </a:r>
            <a:r>
              <a:rPr lang="en-US" altLang="zh-TW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zh-TW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previoushash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time"</a:t>
            </a:r>
            <a:r>
              <a:rPr lang="en-US" altLang="zh-TW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:time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dirty="0">
                <a:solidFill>
                  <a:srgbClr val="A31515"/>
                </a:solidFill>
                <a:latin typeface="Consolas" panose="020B0609020204030204" pitchFamily="49" charset="0"/>
              </a:rPr>
              <a:t>"Hash"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zh-TW" sz="1600" dirty="0" err="1">
                <a:solidFill>
                  <a:srgbClr val="008080"/>
                </a:solidFill>
                <a:latin typeface="Consolas" panose="020B0609020204030204" pitchFamily="49" charset="0"/>
              </a:rPr>
              <a:t>Hash</a:t>
            </a:r>
            <a:r>
              <a:rPr lang="en-US" altLang="zh-TW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.toString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()};</a:t>
            </a:r>
          </a:p>
          <a:p>
            <a:r>
              <a:rPr lang="en-US" altLang="zh-TW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msg;</a:t>
            </a:r>
            <a:endParaRPr lang="en-US" altLang="zh-TW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箭號: 向下 5">
            <a:extLst>
              <a:ext uri="{FF2B5EF4-FFF2-40B4-BE49-F238E27FC236}">
                <a16:creationId xmlns:a16="http://schemas.microsoft.com/office/drawing/2014/main" id="{055C26B6-EC7C-4EED-B2BD-C2917D77B329}"/>
              </a:ext>
            </a:extLst>
          </p:cNvPr>
          <p:cNvSpPr/>
          <p:nvPr/>
        </p:nvSpPr>
        <p:spPr>
          <a:xfrm>
            <a:off x="2297842" y="1244917"/>
            <a:ext cx="510363" cy="128089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125FC020-59EC-48C7-B8FA-EB09389FC744}"/>
              </a:ext>
            </a:extLst>
          </p:cNvPr>
          <p:cNvCxnSpPr>
            <a:cxnSpLocks/>
          </p:cNvCxnSpPr>
          <p:nvPr/>
        </p:nvCxnSpPr>
        <p:spPr>
          <a:xfrm flipV="1">
            <a:off x="3525692" y="575270"/>
            <a:ext cx="3491796" cy="10573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3334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A95237-B605-458B-AF12-88658D3D9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931" y="2694960"/>
            <a:ext cx="6574216" cy="20422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0893BDE-CEBC-4AED-B56F-706C568C5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53" y="1873754"/>
            <a:ext cx="5170373" cy="35357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C2B4379-0097-46F7-89F2-ABE91C46C8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5931" y="2198308"/>
            <a:ext cx="1365320" cy="43817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B36525C-3A47-4CB3-9D74-1E2E5F839690}"/>
              </a:ext>
            </a:extLst>
          </p:cNvPr>
          <p:cNvSpPr/>
          <p:nvPr/>
        </p:nvSpPr>
        <p:spPr>
          <a:xfrm>
            <a:off x="4904007" y="327608"/>
            <a:ext cx="24737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new data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5735212-3248-428D-8E64-15B488E12107}"/>
              </a:ext>
            </a:extLst>
          </p:cNvPr>
          <p:cNvSpPr/>
          <p:nvPr/>
        </p:nvSpPr>
        <p:spPr>
          <a:xfrm>
            <a:off x="111853" y="3330849"/>
            <a:ext cx="5170373" cy="19535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3B751B4-91DD-4D01-BA51-A8C4243A4A12}"/>
              </a:ext>
            </a:extLst>
          </p:cNvPr>
          <p:cNvSpPr/>
          <p:nvPr/>
        </p:nvSpPr>
        <p:spPr>
          <a:xfrm>
            <a:off x="5745770" y="2922010"/>
            <a:ext cx="6334377" cy="18151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5488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F586229-22DA-4DA9-9026-AD65FBA0B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7483"/>
            <a:ext cx="5143764" cy="381019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2FC7801-8614-4A56-8A22-9A4511C84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764" y="70916"/>
            <a:ext cx="4489681" cy="414676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6E2DBCD-5BE7-4315-B4EB-3455D29177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362" y="3429000"/>
            <a:ext cx="4674386" cy="325595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4B0ADCD-F58D-4923-BEDF-54DFEB5FDB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3764" y="4081318"/>
            <a:ext cx="1866996" cy="260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251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5" y="596593"/>
            <a:ext cx="9730284" cy="19020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1230855" y="1085957"/>
            <a:ext cx="9730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14-4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E81A8A4-FDCF-4188-9301-DB3537708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832" y="2808155"/>
            <a:ext cx="8344329" cy="374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4125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6E3505D-76D7-4AEB-BF22-E21DEFE55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344" y="3710722"/>
            <a:ext cx="4621843" cy="24738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117BBBC-D38B-4565-B4F8-636B9CAFE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852" y="917916"/>
            <a:ext cx="10172295" cy="153820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29332A8-7B88-4242-88F9-625ADFB16909}"/>
              </a:ext>
            </a:extLst>
          </p:cNvPr>
          <p:cNvSpPr/>
          <p:nvPr/>
        </p:nvSpPr>
        <p:spPr>
          <a:xfrm>
            <a:off x="772531" y="4195395"/>
            <a:ext cx="6096000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msg.url=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"https://aiotdemo-f60d9-default-rtdb.firebaseio.com/"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 err="1">
                <a:solidFill>
                  <a:srgbClr val="A31515"/>
                </a:solidFill>
                <a:latin typeface="Consolas" panose="020B0609020204030204" pitchFamily="49" charset="0"/>
              </a:rPr>
              <a:t>blockchainljh.json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msg;</a:t>
            </a:r>
            <a:endParaRPr lang="en-US" altLang="zh-TW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箭號: 向下 5">
            <a:extLst>
              <a:ext uri="{FF2B5EF4-FFF2-40B4-BE49-F238E27FC236}">
                <a16:creationId xmlns:a16="http://schemas.microsoft.com/office/drawing/2014/main" id="{25579A0A-33F5-4863-BA3D-B336A2FD2FF8}"/>
              </a:ext>
            </a:extLst>
          </p:cNvPr>
          <p:cNvSpPr/>
          <p:nvPr/>
        </p:nvSpPr>
        <p:spPr>
          <a:xfrm>
            <a:off x="3817088" y="1935126"/>
            <a:ext cx="552893" cy="202018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58E29DEE-218E-4A34-B1F6-1C9B70DD2E00}"/>
              </a:ext>
            </a:extLst>
          </p:cNvPr>
          <p:cNvCxnSpPr/>
          <p:nvPr/>
        </p:nvCxnSpPr>
        <p:spPr>
          <a:xfrm>
            <a:off x="5954233" y="1701209"/>
            <a:ext cx="1796902" cy="20095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流程圖: 程序 3">
            <a:extLst>
              <a:ext uri="{FF2B5EF4-FFF2-40B4-BE49-F238E27FC236}">
                <a16:creationId xmlns:a16="http://schemas.microsoft.com/office/drawing/2014/main" id="{30A29E25-5F1A-4621-A979-54468DF3DFF8}"/>
              </a:ext>
            </a:extLst>
          </p:cNvPr>
          <p:cNvSpPr/>
          <p:nvPr/>
        </p:nvSpPr>
        <p:spPr>
          <a:xfrm>
            <a:off x="3306605" y="822267"/>
            <a:ext cx="1307805" cy="435934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Set URL</a:t>
            </a:r>
            <a:endParaRPr lang="zh-TW" altLang="en-US" dirty="0"/>
          </a:p>
        </p:txBody>
      </p:sp>
      <p:sp>
        <p:nvSpPr>
          <p:cNvPr id="9" name="流程圖: 程序 8">
            <a:extLst>
              <a:ext uri="{FF2B5EF4-FFF2-40B4-BE49-F238E27FC236}">
                <a16:creationId xmlns:a16="http://schemas.microsoft.com/office/drawing/2014/main" id="{71A73007-6200-43F9-ACE5-C940C92CD09C}"/>
              </a:ext>
            </a:extLst>
          </p:cNvPr>
          <p:cNvSpPr/>
          <p:nvPr/>
        </p:nvSpPr>
        <p:spPr>
          <a:xfrm>
            <a:off x="5300330" y="780602"/>
            <a:ext cx="1307805" cy="435934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HTTP GET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39537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BDCBD5F-FBB4-4782-AF6D-0FF8F7B05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24" y="490856"/>
            <a:ext cx="10864752" cy="164291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0152BF9-E55E-44BF-9F1E-D280F64D1082}"/>
              </a:ext>
            </a:extLst>
          </p:cNvPr>
          <p:cNvSpPr/>
          <p:nvPr/>
        </p:nvSpPr>
        <p:spPr>
          <a:xfrm>
            <a:off x="363279" y="2403005"/>
            <a:ext cx="11465442" cy="418576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revstr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msg.payload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1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obj=</a:t>
            </a:r>
            <a:r>
              <a:rPr lang="en-US" altLang="zh-TW" sz="1400" dirty="0" err="1">
                <a:solidFill>
                  <a:srgbClr val="008080"/>
                </a:solidFill>
                <a:latin typeface="Consolas" panose="020B0609020204030204" pitchFamily="49" charset="0"/>
              </a:rPr>
              <a:t>JSON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revstr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revvalues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400" dirty="0" err="1">
                <a:solidFill>
                  <a:srgbClr val="008080"/>
                </a:solidFill>
                <a:latin typeface="Consolas" panose="020B0609020204030204" pitchFamily="49" charset="0"/>
              </a:rPr>
              <a:t>Object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.values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(obj);</a:t>
            </a:r>
          </a:p>
          <a:p>
            <a:r>
              <a:rPr lang="en-US" altLang="zh-TW" sz="1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len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revvalues.length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1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lastvalue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revvalues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len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altLang="zh-TW" sz="1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altLang="zh-TW" sz="1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previoushash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lastvalue.</a:t>
            </a:r>
            <a:r>
              <a:rPr lang="en-US" altLang="zh-TW" sz="1400" dirty="0" err="1">
                <a:solidFill>
                  <a:srgbClr val="008080"/>
                </a:solidFill>
                <a:latin typeface="Consolas" panose="020B0609020204030204" pitchFamily="49" charset="0"/>
              </a:rPr>
              <a:t>Hash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sz="1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cryptojs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context.global.cryptojs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14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data = </a:t>
            </a:r>
            <a:r>
              <a:rPr lang="en-US" altLang="zh-TW" sz="1400" dirty="0" err="1">
                <a:solidFill>
                  <a:srgbClr val="008080"/>
                </a:solidFill>
                <a:latin typeface="Consolas" panose="020B0609020204030204" pitchFamily="49" charset="0"/>
              </a:rPr>
              <a:t>Math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.round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US" altLang="zh-TW" sz="1400" dirty="0" err="1">
                <a:solidFill>
                  <a:srgbClr val="008080"/>
                </a:solidFill>
                <a:latin typeface="Consolas" panose="020B0609020204030204" pitchFamily="49" charset="0"/>
              </a:rPr>
              <a:t>Math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.random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()*</a:t>
            </a:r>
            <a:r>
              <a:rPr lang="en-US" altLang="zh-TW" sz="1400" dirty="0">
                <a:solidFill>
                  <a:srgbClr val="098658"/>
                </a:solidFill>
                <a:latin typeface="Consolas" panose="020B0609020204030204" pitchFamily="49" charset="0"/>
              </a:rPr>
              <a:t>100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b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sz="14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d = </a:t>
            </a:r>
            <a:r>
              <a:rPr lang="en-US" altLang="zh-TW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dirty="0">
                <a:solidFill>
                  <a:srgbClr val="008080"/>
                </a:solidFill>
                <a:latin typeface="Consolas" panose="020B0609020204030204" pitchFamily="49" charset="0"/>
              </a:rPr>
              <a:t>Date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TW" sz="1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timestamp = 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d.getTime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TW" sz="1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time = 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d.toDateString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()+</a:t>
            </a:r>
            <a:r>
              <a:rPr lang="en-US" altLang="zh-TW" sz="1400" dirty="0">
                <a:solidFill>
                  <a:srgbClr val="A31515"/>
                </a:solidFill>
                <a:latin typeface="Consolas" panose="020B0609020204030204" pitchFamily="49" charset="0"/>
              </a:rPr>
              <a:t>" "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d.getHours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()+</a:t>
            </a:r>
            <a:r>
              <a:rPr lang="en-US" altLang="zh-TW" sz="1400" dirty="0">
                <a:solidFill>
                  <a:srgbClr val="A31515"/>
                </a:solidFill>
                <a:latin typeface="Consolas" panose="020B0609020204030204" pitchFamily="49" charset="0"/>
              </a:rPr>
              <a:t>":"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d.getMinutes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()+</a:t>
            </a:r>
            <a:r>
              <a:rPr lang="en-US" altLang="zh-TW" sz="1400" dirty="0">
                <a:solidFill>
                  <a:srgbClr val="A31515"/>
                </a:solidFill>
                <a:latin typeface="Consolas" panose="020B0609020204030204" pitchFamily="49" charset="0"/>
              </a:rPr>
              <a:t>":"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d.getSeconds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TW" sz="1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index = 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len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msg.url=</a:t>
            </a:r>
            <a:r>
              <a:rPr lang="en-US" altLang="zh-TW" sz="1400" dirty="0">
                <a:solidFill>
                  <a:srgbClr val="A31515"/>
                </a:solidFill>
                <a:latin typeface="Consolas" panose="020B0609020204030204" pitchFamily="49" charset="0"/>
              </a:rPr>
              <a:t>"https://xxxxxxx-default-rtdb.firebaseio.com/"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zh-TW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blockchainljh</a:t>
            </a:r>
            <a:r>
              <a:rPr lang="en-US" altLang="zh-TW" sz="1400" dirty="0">
                <a:solidFill>
                  <a:srgbClr val="A31515"/>
                </a:solidFill>
                <a:latin typeface="Consolas" panose="020B0609020204030204" pitchFamily="49" charset="0"/>
              </a:rPr>
              <a:t>/"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+ timestamp + </a:t>
            </a:r>
            <a:r>
              <a:rPr lang="en-US" altLang="zh-TW" sz="1400" dirty="0">
                <a:solidFill>
                  <a:srgbClr val="A31515"/>
                </a:solidFill>
                <a:latin typeface="Consolas" panose="020B0609020204030204" pitchFamily="49" charset="0"/>
              </a:rPr>
              <a:t>".json"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sz="1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dirty="0">
                <a:solidFill>
                  <a:srgbClr val="008080"/>
                </a:solidFill>
                <a:latin typeface="Consolas" panose="020B0609020204030204" pitchFamily="49" charset="0"/>
              </a:rPr>
              <a:t>Hash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= cryptojs.</a:t>
            </a:r>
            <a:r>
              <a:rPr lang="en-US" altLang="zh-TW" sz="1400" dirty="0">
                <a:solidFill>
                  <a:srgbClr val="008080"/>
                </a:solidFill>
                <a:latin typeface="Consolas" panose="020B0609020204030204" pitchFamily="49" charset="0"/>
              </a:rPr>
              <a:t>SHA256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previoushash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+ index + data + time);</a:t>
            </a:r>
          </a:p>
          <a:p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msg.payload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= {</a:t>
            </a:r>
            <a:r>
              <a:rPr lang="en-US" altLang="zh-TW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index"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:index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data"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:data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previoushash</a:t>
            </a:r>
            <a:r>
              <a:rPr lang="en-US" altLang="zh-TW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previoushash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time"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:time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Consolas" panose="020B0609020204030204" pitchFamily="49" charset="0"/>
              </a:rPr>
              <a:t>"Hash"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zh-TW" sz="1400" dirty="0" err="1">
                <a:solidFill>
                  <a:srgbClr val="008080"/>
                </a:solidFill>
                <a:latin typeface="Consolas" panose="020B0609020204030204" pitchFamily="49" charset="0"/>
              </a:rPr>
              <a:t>Hash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.toString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()};</a:t>
            </a:r>
          </a:p>
          <a:p>
            <a:r>
              <a:rPr lang="en-US" altLang="zh-TW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msg;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FEBEF49-B84A-4D0A-9668-F6CAB430A8E1}"/>
              </a:ext>
            </a:extLst>
          </p:cNvPr>
          <p:cNvSpPr/>
          <p:nvPr/>
        </p:nvSpPr>
        <p:spPr>
          <a:xfrm>
            <a:off x="363279" y="5443870"/>
            <a:ext cx="9663223" cy="2658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91EC0631-B258-46FC-A0B6-035FAFB11FCE}"/>
              </a:ext>
            </a:extLst>
          </p:cNvPr>
          <p:cNvCxnSpPr/>
          <p:nvPr/>
        </p:nvCxnSpPr>
        <p:spPr>
          <a:xfrm flipH="1">
            <a:off x="4869712" y="1312313"/>
            <a:ext cx="3062176" cy="14308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9359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EAEA9F2-4D14-439F-9BEF-E86FDD03F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447" y="2977890"/>
            <a:ext cx="6186929" cy="33892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ED84705-E1E7-4052-9D09-F3438E338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24" y="490856"/>
            <a:ext cx="10864752" cy="1642915"/>
          </a:xfrm>
          <a:prstGeom prst="rect">
            <a:avLst/>
          </a:prstGeom>
        </p:spPr>
      </p:pic>
      <p:sp>
        <p:nvSpPr>
          <p:cNvPr id="2" name="箭號: 向下 1">
            <a:extLst>
              <a:ext uri="{FF2B5EF4-FFF2-40B4-BE49-F238E27FC236}">
                <a16:creationId xmlns:a16="http://schemas.microsoft.com/office/drawing/2014/main" id="{F29671DC-166C-4522-911A-C22143ED7331}"/>
              </a:ext>
            </a:extLst>
          </p:cNvPr>
          <p:cNvSpPr/>
          <p:nvPr/>
        </p:nvSpPr>
        <p:spPr>
          <a:xfrm>
            <a:off x="10058400" y="1488558"/>
            <a:ext cx="425302" cy="135033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8D8639-C130-429A-8A8B-28845C980411}"/>
              </a:ext>
            </a:extLst>
          </p:cNvPr>
          <p:cNvSpPr/>
          <p:nvPr/>
        </p:nvSpPr>
        <p:spPr>
          <a:xfrm>
            <a:off x="782851" y="966226"/>
            <a:ext cx="428350" cy="415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語音泡泡: 橢圓形 6">
            <a:extLst>
              <a:ext uri="{FF2B5EF4-FFF2-40B4-BE49-F238E27FC236}">
                <a16:creationId xmlns:a16="http://schemas.microsoft.com/office/drawing/2014/main" id="{84B43735-6C6F-4B55-90D0-753874AE97B1}"/>
              </a:ext>
            </a:extLst>
          </p:cNvPr>
          <p:cNvSpPr/>
          <p:nvPr/>
        </p:nvSpPr>
        <p:spPr>
          <a:xfrm>
            <a:off x="663624" y="297711"/>
            <a:ext cx="1095154" cy="667568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click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61513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5" y="596593"/>
            <a:ext cx="9730284" cy="19020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1230855" y="1085957"/>
            <a:ext cx="9730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14-5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25E19E0-FAA5-4C9F-8207-D642FB912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890" y="2795454"/>
            <a:ext cx="8052214" cy="376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292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F1BAF78-1021-4011-975A-69B7F5054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96" y="3722628"/>
            <a:ext cx="10866207" cy="22954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83EEF84-EEF8-460A-BD36-1C2DC6006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967" y="966945"/>
            <a:ext cx="5177033" cy="22953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111B1D3-75F6-403E-B380-AF11F2C2D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9088" y="1042112"/>
            <a:ext cx="2867946" cy="1385273"/>
          </a:xfrm>
          <a:prstGeom prst="rect">
            <a:avLst/>
          </a:prstGeom>
        </p:spPr>
      </p:pic>
      <p:sp>
        <p:nvSpPr>
          <p:cNvPr id="6" name="流程圖: 程序 5">
            <a:extLst>
              <a:ext uri="{FF2B5EF4-FFF2-40B4-BE49-F238E27FC236}">
                <a16:creationId xmlns:a16="http://schemas.microsoft.com/office/drawing/2014/main" id="{8CDB3C1B-B48C-4B88-AD09-0A2B4601E73C}"/>
              </a:ext>
            </a:extLst>
          </p:cNvPr>
          <p:cNvSpPr/>
          <p:nvPr/>
        </p:nvSpPr>
        <p:spPr>
          <a:xfrm>
            <a:off x="3189647" y="4267215"/>
            <a:ext cx="1307805" cy="435934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Set URL</a:t>
            </a:r>
            <a:endParaRPr lang="zh-TW" altLang="en-US" dirty="0"/>
          </a:p>
        </p:txBody>
      </p:sp>
      <p:sp>
        <p:nvSpPr>
          <p:cNvPr id="7" name="流程圖: 程序 6">
            <a:extLst>
              <a:ext uri="{FF2B5EF4-FFF2-40B4-BE49-F238E27FC236}">
                <a16:creationId xmlns:a16="http://schemas.microsoft.com/office/drawing/2014/main" id="{C87295D0-9DB7-48A0-82C1-9883DD63D5F0}"/>
              </a:ext>
            </a:extLst>
          </p:cNvPr>
          <p:cNvSpPr/>
          <p:nvPr/>
        </p:nvSpPr>
        <p:spPr>
          <a:xfrm>
            <a:off x="5183372" y="4225550"/>
            <a:ext cx="1307805" cy="435934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HTTP GET</a:t>
            </a:r>
            <a:endParaRPr lang="zh-TW" altLang="en-US" dirty="0"/>
          </a:p>
        </p:txBody>
      </p:sp>
      <p:sp>
        <p:nvSpPr>
          <p:cNvPr id="8" name="流程圖: 程序 7">
            <a:extLst>
              <a:ext uri="{FF2B5EF4-FFF2-40B4-BE49-F238E27FC236}">
                <a16:creationId xmlns:a16="http://schemas.microsoft.com/office/drawing/2014/main" id="{B08BC217-B07E-4779-9052-94A8FAE8895E}"/>
              </a:ext>
            </a:extLst>
          </p:cNvPr>
          <p:cNvSpPr/>
          <p:nvPr/>
        </p:nvSpPr>
        <p:spPr>
          <a:xfrm>
            <a:off x="7664302" y="3504661"/>
            <a:ext cx="1307805" cy="435934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HTTP PUT</a:t>
            </a:r>
            <a:endParaRPr lang="zh-TW" altLang="en-US" dirty="0"/>
          </a:p>
        </p:txBody>
      </p:sp>
      <p:sp>
        <p:nvSpPr>
          <p:cNvPr id="5" name="箭號: 向上 4">
            <a:extLst>
              <a:ext uri="{FF2B5EF4-FFF2-40B4-BE49-F238E27FC236}">
                <a16:creationId xmlns:a16="http://schemas.microsoft.com/office/drawing/2014/main" id="{86E27435-A62C-461F-9D81-5D253792DB86}"/>
              </a:ext>
            </a:extLst>
          </p:cNvPr>
          <p:cNvSpPr/>
          <p:nvPr/>
        </p:nvSpPr>
        <p:spPr>
          <a:xfrm rot="1570062">
            <a:off x="9161053" y="3288990"/>
            <a:ext cx="331515" cy="723014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D2FE375-6E2F-49F1-BD5F-707339A523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477" y="130850"/>
            <a:ext cx="3713072" cy="96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998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42CFBDD-83C4-4EAD-B5FA-C220F3BAD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96" y="2281300"/>
            <a:ext cx="10866207" cy="22954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D960B50-A4E0-4140-B2B0-0DF04C657A3A}"/>
              </a:ext>
            </a:extLst>
          </p:cNvPr>
          <p:cNvSpPr/>
          <p:nvPr/>
        </p:nvSpPr>
        <p:spPr>
          <a:xfrm>
            <a:off x="655261" y="3305389"/>
            <a:ext cx="428350" cy="415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語音泡泡: 橢圓形 4">
            <a:extLst>
              <a:ext uri="{FF2B5EF4-FFF2-40B4-BE49-F238E27FC236}">
                <a16:creationId xmlns:a16="http://schemas.microsoft.com/office/drawing/2014/main" id="{6AD22DAF-4730-4B09-A55C-48D423F8BB54}"/>
              </a:ext>
            </a:extLst>
          </p:cNvPr>
          <p:cNvSpPr/>
          <p:nvPr/>
        </p:nvSpPr>
        <p:spPr>
          <a:xfrm>
            <a:off x="536034" y="2636874"/>
            <a:ext cx="1095154" cy="667568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click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740583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BB9D009-9954-4F4A-B577-55176D322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861" y="1116420"/>
            <a:ext cx="5365139" cy="49278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340E804-299D-4A27-A120-E8BF8D7B3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86270"/>
            <a:ext cx="6790098" cy="35009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流程圖: 程序 3">
            <a:extLst>
              <a:ext uri="{FF2B5EF4-FFF2-40B4-BE49-F238E27FC236}">
                <a16:creationId xmlns:a16="http://schemas.microsoft.com/office/drawing/2014/main" id="{D8CE59B4-7BA0-4706-BBC4-862EFD805812}"/>
              </a:ext>
            </a:extLst>
          </p:cNvPr>
          <p:cNvSpPr/>
          <p:nvPr/>
        </p:nvSpPr>
        <p:spPr>
          <a:xfrm>
            <a:off x="212651" y="3678865"/>
            <a:ext cx="6432698" cy="1608374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流程圖: 程序 5">
            <a:extLst>
              <a:ext uri="{FF2B5EF4-FFF2-40B4-BE49-F238E27FC236}">
                <a16:creationId xmlns:a16="http://schemas.microsoft.com/office/drawing/2014/main" id="{3B0CBF0E-F4D6-471E-9720-0F598B32E9AB}"/>
              </a:ext>
            </a:extLst>
          </p:cNvPr>
          <p:cNvSpPr/>
          <p:nvPr/>
        </p:nvSpPr>
        <p:spPr>
          <a:xfrm>
            <a:off x="6826861" y="4224670"/>
            <a:ext cx="5365139" cy="1819572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語音泡泡: 橢圓形 6">
            <a:extLst>
              <a:ext uri="{FF2B5EF4-FFF2-40B4-BE49-F238E27FC236}">
                <a16:creationId xmlns:a16="http://schemas.microsoft.com/office/drawing/2014/main" id="{9310BEC5-77EB-4DB5-940E-68B0564336A7}"/>
              </a:ext>
            </a:extLst>
          </p:cNvPr>
          <p:cNvSpPr/>
          <p:nvPr/>
        </p:nvSpPr>
        <p:spPr>
          <a:xfrm>
            <a:off x="5093374" y="3179134"/>
            <a:ext cx="1696724" cy="583649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New data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399092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95C069E-D201-4BC3-8DF9-3C3D44E7E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0139" y="539345"/>
            <a:ext cx="4666768" cy="57793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2009700-B59E-4F57-8047-C8FCCB555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19725"/>
            <a:ext cx="7403052" cy="156383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552D0E3-0C26-49AB-9E72-49D03EC88219}"/>
              </a:ext>
            </a:extLst>
          </p:cNvPr>
          <p:cNvSpPr/>
          <p:nvPr/>
        </p:nvSpPr>
        <p:spPr>
          <a:xfrm>
            <a:off x="0" y="3377416"/>
            <a:ext cx="274178" cy="4066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語音泡泡: 橢圓形 5">
            <a:extLst>
              <a:ext uri="{FF2B5EF4-FFF2-40B4-BE49-F238E27FC236}">
                <a16:creationId xmlns:a16="http://schemas.microsoft.com/office/drawing/2014/main" id="{E76F898C-FAC7-4ABC-A540-6DD0D8DA8D82}"/>
              </a:ext>
            </a:extLst>
          </p:cNvPr>
          <p:cNvSpPr/>
          <p:nvPr/>
        </p:nvSpPr>
        <p:spPr>
          <a:xfrm>
            <a:off x="-17087" y="2709848"/>
            <a:ext cx="1095154" cy="667568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click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26436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4B790FA-6D00-4BD4-8BB9-E87C23190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411" y="327541"/>
            <a:ext cx="8421178" cy="6202917"/>
          </a:xfrm>
          <a:prstGeom prst="rect">
            <a:avLst/>
          </a:prstGeom>
        </p:spPr>
      </p:pic>
      <p:sp>
        <p:nvSpPr>
          <p:cNvPr id="4" name="流程圖: 程序 3">
            <a:extLst>
              <a:ext uri="{FF2B5EF4-FFF2-40B4-BE49-F238E27FC236}">
                <a16:creationId xmlns:a16="http://schemas.microsoft.com/office/drawing/2014/main" id="{8022444F-54DE-478F-A07D-386C63954107}"/>
              </a:ext>
            </a:extLst>
          </p:cNvPr>
          <p:cNvSpPr/>
          <p:nvPr/>
        </p:nvSpPr>
        <p:spPr>
          <a:xfrm>
            <a:off x="3349256" y="914400"/>
            <a:ext cx="5932967" cy="340242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流程圖: 程序 4">
            <a:extLst>
              <a:ext uri="{FF2B5EF4-FFF2-40B4-BE49-F238E27FC236}">
                <a16:creationId xmlns:a16="http://schemas.microsoft.com/office/drawing/2014/main" id="{04A5FD37-839A-4A68-8C01-688D5DA6AC45}"/>
              </a:ext>
            </a:extLst>
          </p:cNvPr>
          <p:cNvSpPr/>
          <p:nvPr/>
        </p:nvSpPr>
        <p:spPr>
          <a:xfrm>
            <a:off x="4075814" y="3863163"/>
            <a:ext cx="5932967" cy="340242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流程圖: 程序 5">
            <a:extLst>
              <a:ext uri="{FF2B5EF4-FFF2-40B4-BE49-F238E27FC236}">
                <a16:creationId xmlns:a16="http://schemas.microsoft.com/office/drawing/2014/main" id="{9ECBBCB0-5396-4DDD-B2B7-0A114163B99B}"/>
              </a:ext>
            </a:extLst>
          </p:cNvPr>
          <p:cNvSpPr/>
          <p:nvPr/>
        </p:nvSpPr>
        <p:spPr>
          <a:xfrm>
            <a:off x="3365350" y="2906232"/>
            <a:ext cx="5932967" cy="340242"/>
          </a:xfrm>
          <a:prstGeom prst="flowChartProcess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流程圖: 程序 6">
            <a:extLst>
              <a:ext uri="{FF2B5EF4-FFF2-40B4-BE49-F238E27FC236}">
                <a16:creationId xmlns:a16="http://schemas.microsoft.com/office/drawing/2014/main" id="{EA1961D4-E923-46CF-980E-3269066521E0}"/>
              </a:ext>
            </a:extLst>
          </p:cNvPr>
          <p:cNvSpPr/>
          <p:nvPr/>
        </p:nvSpPr>
        <p:spPr>
          <a:xfrm>
            <a:off x="4075813" y="5828709"/>
            <a:ext cx="5932967" cy="340242"/>
          </a:xfrm>
          <a:prstGeom prst="flowChartProcess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2863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C6E2333-3F64-48B7-8991-6E6381DF9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91" y="828541"/>
            <a:ext cx="12014817" cy="520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55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9493532-B3DD-47CA-BFC0-6F45C64D9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603987" cy="393720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3F0D2A2-8B7B-4AF7-8016-A96378049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092" y="0"/>
            <a:ext cx="3435527" cy="421661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CB00272-1D43-4545-8302-A494C6D2BE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2575" y="3498677"/>
            <a:ext cx="5645440" cy="335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55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5DCDC74-9459-4F32-9E50-68BA43C14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66" y="790439"/>
            <a:ext cx="12008467" cy="527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12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AD4747D-DE3B-42F8-85FD-6DA425454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202297" cy="297964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A85371C-3C23-41CC-AF7D-B2D1B12A0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7661" y="496666"/>
            <a:ext cx="6604339" cy="496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81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4F4EB"/>
      </a:accent1>
      <a:accent2>
        <a:srgbClr val="E1DDD3"/>
      </a:accent2>
      <a:accent3>
        <a:srgbClr val="CBC8A8"/>
      </a:accent3>
      <a:accent4>
        <a:srgbClr val="5B4E3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8592</TotalTime>
  <Words>730</Words>
  <Application>Microsoft Office PowerPoint</Application>
  <PresentationFormat>寬螢幕</PresentationFormat>
  <Paragraphs>152</Paragraphs>
  <Slides>59</Slides>
  <Notes>59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59</vt:i4>
      </vt:variant>
    </vt:vector>
  </HeadingPairs>
  <TitlesOfParts>
    <vt:vector size="68" baseType="lpstr">
      <vt:lpstr>Poppins Bold</vt:lpstr>
      <vt:lpstr>微軟正黑體</vt:lpstr>
      <vt:lpstr>新細明體</vt:lpstr>
      <vt:lpstr>標楷體</vt:lpstr>
      <vt:lpstr>Arial</vt:lpstr>
      <vt:lpstr>Calibri</vt:lpstr>
      <vt:lpstr>Consolas</vt:lpstr>
      <vt:lpstr>Times New Roman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Sk</dc:creator>
  <cp:lastModifiedBy>user</cp:lastModifiedBy>
  <cp:revision>1140</cp:revision>
  <dcterms:created xsi:type="dcterms:W3CDTF">2022-07-23T09:51:35Z</dcterms:created>
  <dcterms:modified xsi:type="dcterms:W3CDTF">2024-01-03T08:13:41Z</dcterms:modified>
</cp:coreProperties>
</file>